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9"/>
  </p:notesMasterIdLst>
  <p:sldIdLst>
    <p:sldId id="284" r:id="rId2"/>
    <p:sldId id="257" r:id="rId3"/>
    <p:sldId id="278" r:id="rId4"/>
    <p:sldId id="258" r:id="rId5"/>
    <p:sldId id="286" r:id="rId6"/>
    <p:sldId id="268" r:id="rId7"/>
    <p:sldId id="297" r:id="rId8"/>
    <p:sldId id="275" r:id="rId9"/>
    <p:sldId id="283" r:id="rId10"/>
    <p:sldId id="282" r:id="rId11"/>
    <p:sldId id="293" r:id="rId12"/>
    <p:sldId id="294" r:id="rId13"/>
    <p:sldId id="265" r:id="rId14"/>
    <p:sldId id="262" r:id="rId15"/>
    <p:sldId id="281" r:id="rId16"/>
    <p:sldId id="263" r:id="rId17"/>
    <p:sldId id="280" r:id="rId18"/>
    <p:sldId id="290" r:id="rId19"/>
    <p:sldId id="295" r:id="rId20"/>
    <p:sldId id="271" r:id="rId21"/>
    <p:sldId id="272" r:id="rId22"/>
    <p:sldId id="273" r:id="rId23"/>
    <p:sldId id="264" r:id="rId24"/>
    <p:sldId id="296" r:id="rId25"/>
    <p:sldId id="285" r:id="rId26"/>
    <p:sldId id="276" r:id="rId27"/>
    <p:sldId id="270" r:id="rId28"/>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642" y="60"/>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401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F9987-9E8B-426D-B8D5-0913843FC661}"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ADFC8179-27D1-48EF-AE53-CEB5210DD1FD}">
      <dgm:prSet/>
      <dgm:spPr/>
      <dgm:t>
        <a:bodyPr/>
        <a:lstStyle/>
        <a:p>
          <a:r>
            <a:rPr lang="en-US" b="1" i="0" dirty="0"/>
            <a:t>As Planning Authority</a:t>
          </a:r>
          <a:endParaRPr lang="en-US" b="1" dirty="0"/>
        </a:p>
      </dgm:t>
    </dgm:pt>
    <dgm:pt modelId="{6C68FBF1-E050-4EA5-985E-15E3C4338803}" type="parTrans" cxnId="{BEF187B3-AF8F-41EA-98EC-1680A3295828}">
      <dgm:prSet/>
      <dgm:spPr/>
      <dgm:t>
        <a:bodyPr/>
        <a:lstStyle/>
        <a:p>
          <a:endParaRPr lang="en-US"/>
        </a:p>
      </dgm:t>
    </dgm:pt>
    <dgm:pt modelId="{9DDB4618-3030-4AC9-9372-0DF32171B125}" type="sibTrans" cxnId="{BEF187B3-AF8F-41EA-98EC-1680A3295828}">
      <dgm:prSet/>
      <dgm:spPr/>
      <dgm:t>
        <a:bodyPr/>
        <a:lstStyle/>
        <a:p>
          <a:endParaRPr lang="en-US"/>
        </a:p>
      </dgm:t>
    </dgm:pt>
    <dgm:pt modelId="{606B313B-950F-422B-A236-B06C813BCCB1}">
      <dgm:prSe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lang="en-ZA" sz="1200" b="0" i="0" dirty="0"/>
            <a:t>Each application is evaluated </a:t>
          </a:r>
          <a:r>
            <a:rPr lang="en-US" sz="1200" b="0" i="0" dirty="0"/>
            <a:t>in relation to the Town Planning Scheme, economic development, social, traffic, public safety, aesthetical and environmental impact</a:t>
          </a:r>
          <a:endParaRPr lang="en-US" sz="1200" dirty="0"/>
        </a:p>
      </dgm:t>
    </dgm:pt>
    <dgm:pt modelId="{98AC31AC-DD55-485A-BFAA-9C6FE91C08A5}" type="parTrans" cxnId="{3C060B3C-523C-453E-A7AA-FA9E35911054}">
      <dgm:prSet/>
      <dgm:spPr/>
      <dgm:t>
        <a:bodyPr/>
        <a:lstStyle/>
        <a:p>
          <a:endParaRPr lang="en-US"/>
        </a:p>
      </dgm:t>
    </dgm:pt>
    <dgm:pt modelId="{13A624DF-2AEA-42A2-A9F9-9EB6050CE5EF}" type="sibTrans" cxnId="{3C060B3C-523C-453E-A7AA-FA9E35911054}">
      <dgm:prSet/>
      <dgm:spPr/>
      <dgm:t>
        <a:bodyPr/>
        <a:lstStyle/>
        <a:p>
          <a:endParaRPr lang="en-US"/>
        </a:p>
      </dgm:t>
    </dgm:pt>
    <dgm:pt modelId="{04A6F813-B396-4D5A-9D2B-9B41F1B266D4}">
      <dgm:prSet/>
      <dgm:spPr/>
      <dgm:t>
        <a:bodyPr/>
        <a:lstStyle/>
        <a:p>
          <a:r>
            <a:rPr lang="en-US" b="1" i="0" dirty="0"/>
            <a:t>As Controlling Authority</a:t>
          </a:r>
          <a:endParaRPr lang="en-US" b="1" dirty="0"/>
        </a:p>
      </dgm:t>
    </dgm:pt>
    <dgm:pt modelId="{51B932BC-9C8F-482E-A14D-7FEE024F9190}" type="parTrans" cxnId="{D2AE1E6F-0C5E-4D27-BAD6-744C76EFA6F8}">
      <dgm:prSet/>
      <dgm:spPr/>
      <dgm:t>
        <a:bodyPr/>
        <a:lstStyle/>
        <a:p>
          <a:endParaRPr lang="en-US"/>
        </a:p>
      </dgm:t>
    </dgm:pt>
    <dgm:pt modelId="{77F22C9D-CCBE-4219-A643-3EDC45331965}" type="sibTrans" cxnId="{D2AE1E6F-0C5E-4D27-BAD6-744C76EFA6F8}">
      <dgm:prSet/>
      <dgm:spPr/>
      <dgm:t>
        <a:bodyPr/>
        <a:lstStyle/>
        <a:p>
          <a:endParaRPr lang="en-US"/>
        </a:p>
      </dgm:t>
    </dgm:pt>
    <dgm:pt modelId="{ADB2C7FE-D946-44A2-9ADC-424E114D1E5A}">
      <dgm:prSet/>
      <dgm:spPr/>
      <dgm:t>
        <a:bodyPr/>
        <a:lstStyle/>
        <a:p>
          <a:pPr>
            <a:buNone/>
          </a:pPr>
          <a:r>
            <a:rPr lang="en-US" b="0" i="0" dirty="0"/>
            <a:t>	Keep Windhoek clean and visually  pleasant for all residents as the visual environment of a city plays an important </a:t>
          </a:r>
          <a:r>
            <a:rPr lang="en-US" b="0" i="0"/>
            <a:t>role in </a:t>
          </a:r>
          <a:r>
            <a:rPr lang="en-US" b="0" i="0" dirty="0"/>
            <a:t>ensuring the mental wellbeing of citizens</a:t>
          </a:r>
          <a:endParaRPr lang="en-US" dirty="0"/>
        </a:p>
      </dgm:t>
    </dgm:pt>
    <dgm:pt modelId="{36A7D296-5399-45F7-849B-412179CBB9CA}" type="parTrans" cxnId="{8A9234B1-BBCE-46F1-B281-A3F0EBFFB0A0}">
      <dgm:prSet/>
      <dgm:spPr/>
      <dgm:t>
        <a:bodyPr/>
        <a:lstStyle/>
        <a:p>
          <a:endParaRPr lang="en-US"/>
        </a:p>
      </dgm:t>
    </dgm:pt>
    <dgm:pt modelId="{4FBE86AC-EEE9-4C5F-B35E-6B7430349C82}" type="sibTrans" cxnId="{8A9234B1-BBCE-46F1-B281-A3F0EBFFB0A0}">
      <dgm:prSet/>
      <dgm:spPr/>
      <dgm:t>
        <a:bodyPr/>
        <a:lstStyle/>
        <a:p>
          <a:endParaRPr lang="en-US"/>
        </a:p>
      </dgm:t>
    </dgm:pt>
    <dgm:pt modelId="{F730AA80-46DA-40D4-95F7-0FB28EB17952}">
      <dgm:prSet/>
      <dgm:spPr/>
      <dgm:t>
        <a:bodyPr/>
        <a:lstStyle/>
        <a:p>
          <a:endParaRPr lang="en-US" dirty="0"/>
        </a:p>
      </dgm:t>
    </dgm:pt>
    <dgm:pt modelId="{A9E12DD8-2031-4DC4-B8A3-5D4953E379CA}" type="parTrans" cxnId="{830428BB-1F12-4DAB-BC93-B4C2AC9A3F0F}">
      <dgm:prSet/>
      <dgm:spPr/>
      <dgm:t>
        <a:bodyPr/>
        <a:lstStyle/>
        <a:p>
          <a:endParaRPr lang="en-US"/>
        </a:p>
      </dgm:t>
    </dgm:pt>
    <dgm:pt modelId="{74593450-B12A-4D21-A80F-26683DF3B921}" type="sibTrans" cxnId="{830428BB-1F12-4DAB-BC93-B4C2AC9A3F0F}">
      <dgm:prSet/>
      <dgm:spPr/>
      <dgm:t>
        <a:bodyPr/>
        <a:lstStyle/>
        <a:p>
          <a:endParaRPr lang="en-US"/>
        </a:p>
      </dgm:t>
    </dgm:pt>
    <dgm:pt modelId="{1165E45B-BE9B-400B-A6E4-2B0301E1BA9E}">
      <dgm:prSet/>
      <dgm:spPr/>
      <dgm:t>
        <a:bodyPr/>
        <a:lstStyle/>
        <a:p>
          <a:r>
            <a:rPr lang="en-US" b="1" i="0" dirty="0"/>
            <a:t>As Property Owners</a:t>
          </a:r>
          <a:endParaRPr lang="en-US" b="1" dirty="0"/>
        </a:p>
      </dgm:t>
    </dgm:pt>
    <dgm:pt modelId="{E9EBCD15-5325-4536-8986-B6B8341F407F}" type="parTrans" cxnId="{EA646AE4-59D6-4AF6-BDD4-0CE5FF991263}">
      <dgm:prSet/>
      <dgm:spPr/>
      <dgm:t>
        <a:bodyPr/>
        <a:lstStyle/>
        <a:p>
          <a:endParaRPr lang="en-US"/>
        </a:p>
      </dgm:t>
    </dgm:pt>
    <dgm:pt modelId="{3DEF57E8-F2EC-4B45-98BA-0E3550132A4D}" type="sibTrans" cxnId="{EA646AE4-59D6-4AF6-BDD4-0CE5FF991263}">
      <dgm:prSet/>
      <dgm:spPr/>
      <dgm:t>
        <a:bodyPr/>
        <a:lstStyle/>
        <a:p>
          <a:endParaRPr lang="en-US"/>
        </a:p>
      </dgm:t>
    </dgm:pt>
    <dgm:pt modelId="{0CF411C7-A0FD-4F93-8621-0176B3E1C6DC}">
      <dgm:prSet/>
      <dgm:spPr/>
      <dgm:t>
        <a:bodyPr/>
        <a:lstStyle/>
        <a:p>
          <a:pPr>
            <a:buNone/>
          </a:pPr>
          <a:r>
            <a:rPr lang="en-US" b="0" i="0" dirty="0"/>
            <a:t>	Holding sites suitable for use for outdoor advertisement</a:t>
          </a:r>
          <a:endParaRPr lang="en-US" dirty="0"/>
        </a:p>
      </dgm:t>
    </dgm:pt>
    <dgm:pt modelId="{0DC09D81-C0B4-4815-B264-4BE679C5E0BA}" type="parTrans" cxnId="{E33522D5-54F5-4C0D-9852-B6EE10A982E3}">
      <dgm:prSet/>
      <dgm:spPr/>
      <dgm:t>
        <a:bodyPr/>
        <a:lstStyle/>
        <a:p>
          <a:endParaRPr lang="en-US"/>
        </a:p>
      </dgm:t>
    </dgm:pt>
    <dgm:pt modelId="{7EEEB758-EBFF-461E-9B8D-EAC9EC351795}" type="sibTrans" cxnId="{E33522D5-54F5-4C0D-9852-B6EE10A982E3}">
      <dgm:prSet/>
      <dgm:spPr/>
      <dgm:t>
        <a:bodyPr/>
        <a:lstStyle/>
        <a:p>
          <a:endParaRPr lang="en-US"/>
        </a:p>
      </dgm:t>
    </dgm:pt>
    <dgm:pt modelId="{5AA408E2-C4BE-4C9C-B085-812DEB575085}">
      <dgm:prSet/>
      <dgm:spPr/>
      <dgm:t>
        <a:bodyPr/>
        <a:lstStyle/>
        <a:p>
          <a:r>
            <a:rPr lang="en-US" b="1" i="0" dirty="0"/>
            <a:t>As Creator of Opportunities</a:t>
          </a:r>
          <a:endParaRPr lang="en-US" b="1" dirty="0"/>
        </a:p>
      </dgm:t>
    </dgm:pt>
    <dgm:pt modelId="{D1309DE7-B779-40AE-B570-50516EA2BBFC}" type="parTrans" cxnId="{6A0512E4-98FA-49D7-B96E-D8CE7CF06F00}">
      <dgm:prSet/>
      <dgm:spPr/>
      <dgm:t>
        <a:bodyPr/>
        <a:lstStyle/>
        <a:p>
          <a:endParaRPr lang="en-US"/>
        </a:p>
      </dgm:t>
    </dgm:pt>
    <dgm:pt modelId="{0EB712D6-144A-4EA0-8DC5-313FA58AD8EE}" type="sibTrans" cxnId="{6A0512E4-98FA-49D7-B96E-D8CE7CF06F00}">
      <dgm:prSet/>
      <dgm:spPr/>
      <dgm:t>
        <a:bodyPr/>
        <a:lstStyle/>
        <a:p>
          <a:endParaRPr lang="en-US"/>
        </a:p>
      </dgm:t>
    </dgm:pt>
    <dgm:pt modelId="{720CA787-5D56-42AD-ADA8-55CDC42698C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0" i="0" dirty="0"/>
            <a:t>Main deliverer/creator of new developed land or streets a</a:t>
          </a:r>
          <a:r>
            <a:rPr lang="en-US" sz="1800" b="0" i="0" dirty="0"/>
            <a:t>nd optimize income from potentially suitable sites in the interest of ratepayers and the Council, without the spoiling of the environment</a:t>
          </a:r>
          <a:endParaRPr lang="en-US" sz="1800"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dgm:t>
    </dgm:pt>
    <dgm:pt modelId="{D0DE85D2-B420-4713-B093-2AEC62333BAA}" type="parTrans" cxnId="{907BE68E-8CE2-485D-85A9-1238F01E89EA}">
      <dgm:prSet/>
      <dgm:spPr/>
      <dgm:t>
        <a:bodyPr/>
        <a:lstStyle/>
        <a:p>
          <a:endParaRPr lang="en-US"/>
        </a:p>
      </dgm:t>
    </dgm:pt>
    <dgm:pt modelId="{CC6F44EF-CF06-4E9B-9098-E0D8FA3BF3D1}" type="sibTrans" cxnId="{907BE68E-8CE2-485D-85A9-1238F01E89EA}">
      <dgm:prSet/>
      <dgm:spPr/>
      <dgm:t>
        <a:bodyPr/>
        <a:lstStyle/>
        <a:p>
          <a:endParaRPr lang="en-US"/>
        </a:p>
      </dgm:t>
    </dgm:pt>
    <dgm:pt modelId="{9278DD5F-7452-43D4-8302-C501764FDC5D}" type="pres">
      <dgm:prSet presAssocID="{508F9987-9E8B-426D-B8D5-0913843FC661}" presName="Name0" presStyleCnt="0">
        <dgm:presLayoutVars>
          <dgm:dir/>
          <dgm:animLvl val="lvl"/>
          <dgm:resizeHandles val="exact"/>
        </dgm:presLayoutVars>
      </dgm:prSet>
      <dgm:spPr/>
      <dgm:t>
        <a:bodyPr/>
        <a:lstStyle/>
        <a:p>
          <a:endParaRPr lang="en-US"/>
        </a:p>
      </dgm:t>
    </dgm:pt>
    <dgm:pt modelId="{FF169ED2-DB97-49DE-9313-6E27CD0CEC62}" type="pres">
      <dgm:prSet presAssocID="{ADFC8179-27D1-48EF-AE53-CEB5210DD1FD}" presName="composite" presStyleCnt="0"/>
      <dgm:spPr/>
    </dgm:pt>
    <dgm:pt modelId="{5D30164B-2969-4460-AAF8-2B62D227127D}" type="pres">
      <dgm:prSet presAssocID="{ADFC8179-27D1-48EF-AE53-CEB5210DD1FD}" presName="parTx" presStyleLbl="alignNode1" presStyleIdx="0" presStyleCnt="4">
        <dgm:presLayoutVars>
          <dgm:chMax val="0"/>
          <dgm:chPref val="0"/>
          <dgm:bulletEnabled val="1"/>
        </dgm:presLayoutVars>
      </dgm:prSet>
      <dgm:spPr/>
      <dgm:t>
        <a:bodyPr/>
        <a:lstStyle/>
        <a:p>
          <a:endParaRPr lang="en-US"/>
        </a:p>
      </dgm:t>
    </dgm:pt>
    <dgm:pt modelId="{996CFE02-C332-4170-93B5-FD323B7854CF}" type="pres">
      <dgm:prSet presAssocID="{ADFC8179-27D1-48EF-AE53-CEB5210DD1FD}" presName="desTx" presStyleLbl="alignAccFollowNode1" presStyleIdx="0" presStyleCnt="4">
        <dgm:presLayoutVars>
          <dgm:bulletEnabled val="1"/>
        </dgm:presLayoutVars>
      </dgm:prSet>
      <dgm:spPr/>
      <dgm:t>
        <a:bodyPr/>
        <a:lstStyle/>
        <a:p>
          <a:endParaRPr lang="en-US"/>
        </a:p>
      </dgm:t>
    </dgm:pt>
    <dgm:pt modelId="{864FBCB9-CEB6-46BD-B60E-0041DCC6486F}" type="pres">
      <dgm:prSet presAssocID="{9DDB4618-3030-4AC9-9372-0DF32171B125}" presName="space" presStyleCnt="0"/>
      <dgm:spPr/>
    </dgm:pt>
    <dgm:pt modelId="{8E8E2304-D9B2-4168-B1F8-81738985118B}" type="pres">
      <dgm:prSet presAssocID="{04A6F813-B396-4D5A-9D2B-9B41F1B266D4}" presName="composite" presStyleCnt="0"/>
      <dgm:spPr/>
    </dgm:pt>
    <dgm:pt modelId="{ADB4CEDB-1660-46A8-8BBA-1DA7DC2F13A0}" type="pres">
      <dgm:prSet presAssocID="{04A6F813-B396-4D5A-9D2B-9B41F1B266D4}" presName="parTx" presStyleLbl="alignNode1" presStyleIdx="1" presStyleCnt="4">
        <dgm:presLayoutVars>
          <dgm:chMax val="0"/>
          <dgm:chPref val="0"/>
          <dgm:bulletEnabled val="1"/>
        </dgm:presLayoutVars>
      </dgm:prSet>
      <dgm:spPr/>
      <dgm:t>
        <a:bodyPr/>
        <a:lstStyle/>
        <a:p>
          <a:endParaRPr lang="en-US"/>
        </a:p>
      </dgm:t>
    </dgm:pt>
    <dgm:pt modelId="{BEFE47C8-3E47-4C7B-B7F3-0A1E14DD0ED9}" type="pres">
      <dgm:prSet presAssocID="{04A6F813-B396-4D5A-9D2B-9B41F1B266D4}" presName="desTx" presStyleLbl="alignAccFollowNode1" presStyleIdx="1" presStyleCnt="4">
        <dgm:presLayoutVars>
          <dgm:bulletEnabled val="1"/>
        </dgm:presLayoutVars>
      </dgm:prSet>
      <dgm:spPr/>
      <dgm:t>
        <a:bodyPr/>
        <a:lstStyle/>
        <a:p>
          <a:endParaRPr lang="en-US"/>
        </a:p>
      </dgm:t>
    </dgm:pt>
    <dgm:pt modelId="{FBA1898C-8FB1-420A-BA15-7E95292F5FFE}" type="pres">
      <dgm:prSet presAssocID="{77F22C9D-CCBE-4219-A643-3EDC45331965}" presName="space" presStyleCnt="0"/>
      <dgm:spPr/>
    </dgm:pt>
    <dgm:pt modelId="{C718D999-3B1B-4A58-A157-484A2AA409E5}" type="pres">
      <dgm:prSet presAssocID="{1165E45B-BE9B-400B-A6E4-2B0301E1BA9E}" presName="composite" presStyleCnt="0"/>
      <dgm:spPr/>
    </dgm:pt>
    <dgm:pt modelId="{6CC754BE-7DDF-47F9-B538-AF9680C7F7F0}" type="pres">
      <dgm:prSet presAssocID="{1165E45B-BE9B-400B-A6E4-2B0301E1BA9E}" presName="parTx" presStyleLbl="alignNode1" presStyleIdx="2" presStyleCnt="4">
        <dgm:presLayoutVars>
          <dgm:chMax val="0"/>
          <dgm:chPref val="0"/>
          <dgm:bulletEnabled val="1"/>
        </dgm:presLayoutVars>
      </dgm:prSet>
      <dgm:spPr/>
      <dgm:t>
        <a:bodyPr/>
        <a:lstStyle/>
        <a:p>
          <a:endParaRPr lang="en-US"/>
        </a:p>
      </dgm:t>
    </dgm:pt>
    <dgm:pt modelId="{790A9B0C-F0AA-47AC-AC54-8FD0FD21FD7C}" type="pres">
      <dgm:prSet presAssocID="{1165E45B-BE9B-400B-A6E4-2B0301E1BA9E}" presName="desTx" presStyleLbl="alignAccFollowNode1" presStyleIdx="2" presStyleCnt="4">
        <dgm:presLayoutVars>
          <dgm:bulletEnabled val="1"/>
        </dgm:presLayoutVars>
      </dgm:prSet>
      <dgm:spPr/>
      <dgm:t>
        <a:bodyPr/>
        <a:lstStyle/>
        <a:p>
          <a:endParaRPr lang="en-US"/>
        </a:p>
      </dgm:t>
    </dgm:pt>
    <dgm:pt modelId="{643D5A89-BA28-48F5-B866-2434EECEFD22}" type="pres">
      <dgm:prSet presAssocID="{3DEF57E8-F2EC-4B45-98BA-0E3550132A4D}" presName="space" presStyleCnt="0"/>
      <dgm:spPr/>
    </dgm:pt>
    <dgm:pt modelId="{9F20DBB3-91DF-47BB-A1FF-4501896E015B}" type="pres">
      <dgm:prSet presAssocID="{5AA408E2-C4BE-4C9C-B085-812DEB575085}" presName="composite" presStyleCnt="0"/>
      <dgm:spPr/>
    </dgm:pt>
    <dgm:pt modelId="{BDD5B01A-4C00-4586-8E6E-8627968FBA4A}" type="pres">
      <dgm:prSet presAssocID="{5AA408E2-C4BE-4C9C-B085-812DEB575085}" presName="parTx" presStyleLbl="alignNode1" presStyleIdx="3" presStyleCnt="4">
        <dgm:presLayoutVars>
          <dgm:chMax val="0"/>
          <dgm:chPref val="0"/>
          <dgm:bulletEnabled val="1"/>
        </dgm:presLayoutVars>
      </dgm:prSet>
      <dgm:spPr/>
      <dgm:t>
        <a:bodyPr/>
        <a:lstStyle/>
        <a:p>
          <a:endParaRPr lang="en-US"/>
        </a:p>
      </dgm:t>
    </dgm:pt>
    <dgm:pt modelId="{5C92AF03-D26B-4F73-ADB6-83A7DB1DD46C}" type="pres">
      <dgm:prSet presAssocID="{5AA408E2-C4BE-4C9C-B085-812DEB575085}" presName="desTx" presStyleLbl="alignAccFollowNode1" presStyleIdx="3" presStyleCnt="4">
        <dgm:presLayoutVars>
          <dgm:bulletEnabled val="1"/>
        </dgm:presLayoutVars>
      </dgm:prSet>
      <dgm:spPr/>
      <dgm:t>
        <a:bodyPr/>
        <a:lstStyle/>
        <a:p>
          <a:endParaRPr lang="en-US"/>
        </a:p>
      </dgm:t>
    </dgm:pt>
  </dgm:ptLst>
  <dgm:cxnLst>
    <dgm:cxn modelId="{E33522D5-54F5-4C0D-9852-B6EE10A982E3}" srcId="{1165E45B-BE9B-400B-A6E4-2B0301E1BA9E}" destId="{0CF411C7-A0FD-4F93-8621-0176B3E1C6DC}" srcOrd="0" destOrd="0" parTransId="{0DC09D81-C0B4-4815-B264-4BE679C5E0BA}" sibTransId="{7EEEB758-EBFF-461E-9B8D-EAC9EC351795}"/>
    <dgm:cxn modelId="{261FB84F-CB2F-47FE-B3EA-BF87E15AA25A}" type="presOf" srcId="{ADB2C7FE-D946-44A2-9ADC-424E114D1E5A}" destId="{BEFE47C8-3E47-4C7B-B7F3-0A1E14DD0ED9}" srcOrd="0" destOrd="0" presId="urn:microsoft.com/office/officeart/2005/8/layout/hList1"/>
    <dgm:cxn modelId="{EA646AE4-59D6-4AF6-BDD4-0CE5FF991263}" srcId="{508F9987-9E8B-426D-B8D5-0913843FC661}" destId="{1165E45B-BE9B-400B-A6E4-2B0301E1BA9E}" srcOrd="2" destOrd="0" parTransId="{E9EBCD15-5325-4536-8986-B6B8341F407F}" sibTransId="{3DEF57E8-F2EC-4B45-98BA-0E3550132A4D}"/>
    <dgm:cxn modelId="{6A0512E4-98FA-49D7-B96E-D8CE7CF06F00}" srcId="{508F9987-9E8B-426D-B8D5-0913843FC661}" destId="{5AA408E2-C4BE-4C9C-B085-812DEB575085}" srcOrd="3" destOrd="0" parTransId="{D1309DE7-B779-40AE-B570-50516EA2BBFC}" sibTransId="{0EB712D6-144A-4EA0-8DC5-313FA58AD8EE}"/>
    <dgm:cxn modelId="{193E3AA3-C710-40E2-A45A-376A9EBB0F67}" type="presOf" srcId="{04A6F813-B396-4D5A-9D2B-9B41F1B266D4}" destId="{ADB4CEDB-1660-46A8-8BBA-1DA7DC2F13A0}" srcOrd="0" destOrd="0" presId="urn:microsoft.com/office/officeart/2005/8/layout/hList1"/>
    <dgm:cxn modelId="{907BE68E-8CE2-485D-85A9-1238F01E89EA}" srcId="{5AA408E2-C4BE-4C9C-B085-812DEB575085}" destId="{720CA787-5D56-42AD-ADA8-55CDC42698C7}" srcOrd="0" destOrd="0" parTransId="{D0DE85D2-B420-4713-B093-2AEC62333BAA}" sibTransId="{CC6F44EF-CF06-4E9B-9098-E0D8FA3BF3D1}"/>
    <dgm:cxn modelId="{3C060B3C-523C-453E-A7AA-FA9E35911054}" srcId="{ADFC8179-27D1-48EF-AE53-CEB5210DD1FD}" destId="{606B313B-950F-422B-A236-B06C813BCCB1}" srcOrd="0" destOrd="0" parTransId="{98AC31AC-DD55-485A-BFAA-9C6FE91C08A5}" sibTransId="{13A624DF-2AEA-42A2-A9F9-9EB6050CE5EF}"/>
    <dgm:cxn modelId="{D2AE1E6F-0C5E-4D27-BAD6-744C76EFA6F8}" srcId="{508F9987-9E8B-426D-B8D5-0913843FC661}" destId="{04A6F813-B396-4D5A-9D2B-9B41F1B266D4}" srcOrd="1" destOrd="0" parTransId="{51B932BC-9C8F-482E-A14D-7FEE024F9190}" sibTransId="{77F22C9D-CCBE-4219-A643-3EDC45331965}"/>
    <dgm:cxn modelId="{DC72B9E1-231F-408B-8C91-BB562DEDD775}" type="presOf" srcId="{5AA408E2-C4BE-4C9C-B085-812DEB575085}" destId="{BDD5B01A-4C00-4586-8E6E-8627968FBA4A}" srcOrd="0" destOrd="0" presId="urn:microsoft.com/office/officeart/2005/8/layout/hList1"/>
    <dgm:cxn modelId="{28298D6D-AB04-4BD5-B0E1-617BC55295B7}" type="presOf" srcId="{1165E45B-BE9B-400B-A6E4-2B0301E1BA9E}" destId="{6CC754BE-7DDF-47F9-B538-AF9680C7F7F0}" srcOrd="0" destOrd="0" presId="urn:microsoft.com/office/officeart/2005/8/layout/hList1"/>
    <dgm:cxn modelId="{81A35F9B-3DDF-4500-8ABC-6B4892A3F653}" type="presOf" srcId="{0CF411C7-A0FD-4F93-8621-0176B3E1C6DC}" destId="{790A9B0C-F0AA-47AC-AC54-8FD0FD21FD7C}" srcOrd="0" destOrd="0" presId="urn:microsoft.com/office/officeart/2005/8/layout/hList1"/>
    <dgm:cxn modelId="{BAF69AE3-D10C-4000-A818-04A8725E19F5}" type="presOf" srcId="{508F9987-9E8B-426D-B8D5-0913843FC661}" destId="{9278DD5F-7452-43D4-8302-C501764FDC5D}" srcOrd="0" destOrd="0" presId="urn:microsoft.com/office/officeart/2005/8/layout/hList1"/>
    <dgm:cxn modelId="{F7DF98F5-4AB0-4CFE-B29C-7232BC0029FE}" type="presOf" srcId="{F730AA80-46DA-40D4-95F7-0FB28EB17952}" destId="{BEFE47C8-3E47-4C7B-B7F3-0A1E14DD0ED9}" srcOrd="0" destOrd="1" presId="urn:microsoft.com/office/officeart/2005/8/layout/hList1"/>
    <dgm:cxn modelId="{830428BB-1F12-4DAB-BC93-B4C2AC9A3F0F}" srcId="{04A6F813-B396-4D5A-9D2B-9B41F1B266D4}" destId="{F730AA80-46DA-40D4-95F7-0FB28EB17952}" srcOrd="1" destOrd="0" parTransId="{A9E12DD8-2031-4DC4-B8A3-5D4953E379CA}" sibTransId="{74593450-B12A-4D21-A80F-26683DF3B921}"/>
    <dgm:cxn modelId="{6004A2F1-5DDA-43F4-9804-CA8695DECB11}" type="presOf" srcId="{ADFC8179-27D1-48EF-AE53-CEB5210DD1FD}" destId="{5D30164B-2969-4460-AAF8-2B62D227127D}" srcOrd="0" destOrd="0" presId="urn:microsoft.com/office/officeart/2005/8/layout/hList1"/>
    <dgm:cxn modelId="{8A9234B1-BBCE-46F1-B281-A3F0EBFFB0A0}" srcId="{04A6F813-B396-4D5A-9D2B-9B41F1B266D4}" destId="{ADB2C7FE-D946-44A2-9ADC-424E114D1E5A}" srcOrd="0" destOrd="0" parTransId="{36A7D296-5399-45F7-849B-412179CBB9CA}" sibTransId="{4FBE86AC-EEE9-4C5F-B35E-6B7430349C82}"/>
    <dgm:cxn modelId="{20C2676B-A571-48E1-B1F8-1329A70A09BA}" type="presOf" srcId="{606B313B-950F-422B-A236-B06C813BCCB1}" destId="{996CFE02-C332-4170-93B5-FD323B7854CF}" srcOrd="0" destOrd="0" presId="urn:microsoft.com/office/officeart/2005/8/layout/hList1"/>
    <dgm:cxn modelId="{8A759748-08DB-4C98-B339-D8912BD2EE53}" type="presOf" srcId="{720CA787-5D56-42AD-ADA8-55CDC42698C7}" destId="{5C92AF03-D26B-4F73-ADB6-83A7DB1DD46C}" srcOrd="0" destOrd="0" presId="urn:microsoft.com/office/officeart/2005/8/layout/hList1"/>
    <dgm:cxn modelId="{BEF187B3-AF8F-41EA-98EC-1680A3295828}" srcId="{508F9987-9E8B-426D-B8D5-0913843FC661}" destId="{ADFC8179-27D1-48EF-AE53-CEB5210DD1FD}" srcOrd="0" destOrd="0" parTransId="{6C68FBF1-E050-4EA5-985E-15E3C4338803}" sibTransId="{9DDB4618-3030-4AC9-9372-0DF32171B125}"/>
    <dgm:cxn modelId="{A38BCF91-A76A-448C-95BD-2C7728D498EF}" type="presParOf" srcId="{9278DD5F-7452-43D4-8302-C501764FDC5D}" destId="{FF169ED2-DB97-49DE-9313-6E27CD0CEC62}" srcOrd="0" destOrd="0" presId="urn:microsoft.com/office/officeart/2005/8/layout/hList1"/>
    <dgm:cxn modelId="{CC0330A8-FEA4-4538-8C7A-934880D48347}" type="presParOf" srcId="{FF169ED2-DB97-49DE-9313-6E27CD0CEC62}" destId="{5D30164B-2969-4460-AAF8-2B62D227127D}" srcOrd="0" destOrd="0" presId="urn:microsoft.com/office/officeart/2005/8/layout/hList1"/>
    <dgm:cxn modelId="{D610B00A-2A35-4018-9538-C03BD71D308F}" type="presParOf" srcId="{FF169ED2-DB97-49DE-9313-6E27CD0CEC62}" destId="{996CFE02-C332-4170-93B5-FD323B7854CF}" srcOrd="1" destOrd="0" presId="urn:microsoft.com/office/officeart/2005/8/layout/hList1"/>
    <dgm:cxn modelId="{A8AEA3FE-CFD9-4C80-936E-356E35DA5437}" type="presParOf" srcId="{9278DD5F-7452-43D4-8302-C501764FDC5D}" destId="{864FBCB9-CEB6-46BD-B60E-0041DCC6486F}" srcOrd="1" destOrd="0" presId="urn:microsoft.com/office/officeart/2005/8/layout/hList1"/>
    <dgm:cxn modelId="{C3C2627F-B8D3-4195-A4B5-13E9A081169B}" type="presParOf" srcId="{9278DD5F-7452-43D4-8302-C501764FDC5D}" destId="{8E8E2304-D9B2-4168-B1F8-81738985118B}" srcOrd="2" destOrd="0" presId="urn:microsoft.com/office/officeart/2005/8/layout/hList1"/>
    <dgm:cxn modelId="{40FC4EAC-D3A3-49CF-AD26-9C546943586D}" type="presParOf" srcId="{8E8E2304-D9B2-4168-B1F8-81738985118B}" destId="{ADB4CEDB-1660-46A8-8BBA-1DA7DC2F13A0}" srcOrd="0" destOrd="0" presId="urn:microsoft.com/office/officeart/2005/8/layout/hList1"/>
    <dgm:cxn modelId="{B20D65BE-EA64-4286-8321-C9DDE30159C2}" type="presParOf" srcId="{8E8E2304-D9B2-4168-B1F8-81738985118B}" destId="{BEFE47C8-3E47-4C7B-B7F3-0A1E14DD0ED9}" srcOrd="1" destOrd="0" presId="urn:microsoft.com/office/officeart/2005/8/layout/hList1"/>
    <dgm:cxn modelId="{BAD65CD2-9A61-4617-98F0-DC6133F7FF64}" type="presParOf" srcId="{9278DD5F-7452-43D4-8302-C501764FDC5D}" destId="{FBA1898C-8FB1-420A-BA15-7E95292F5FFE}" srcOrd="3" destOrd="0" presId="urn:microsoft.com/office/officeart/2005/8/layout/hList1"/>
    <dgm:cxn modelId="{9161C6F0-FF93-4812-AB09-BFE7C7B2FEF0}" type="presParOf" srcId="{9278DD5F-7452-43D4-8302-C501764FDC5D}" destId="{C718D999-3B1B-4A58-A157-484A2AA409E5}" srcOrd="4" destOrd="0" presId="urn:microsoft.com/office/officeart/2005/8/layout/hList1"/>
    <dgm:cxn modelId="{D4C823CE-377E-4B2C-A5AF-C02C77EFBEA5}" type="presParOf" srcId="{C718D999-3B1B-4A58-A157-484A2AA409E5}" destId="{6CC754BE-7DDF-47F9-B538-AF9680C7F7F0}" srcOrd="0" destOrd="0" presId="urn:microsoft.com/office/officeart/2005/8/layout/hList1"/>
    <dgm:cxn modelId="{ACF60C25-99A9-4508-99B6-D5D52E5F3813}" type="presParOf" srcId="{C718D999-3B1B-4A58-A157-484A2AA409E5}" destId="{790A9B0C-F0AA-47AC-AC54-8FD0FD21FD7C}" srcOrd="1" destOrd="0" presId="urn:microsoft.com/office/officeart/2005/8/layout/hList1"/>
    <dgm:cxn modelId="{4C21C615-04B3-4B59-B0E1-8949B276E59C}" type="presParOf" srcId="{9278DD5F-7452-43D4-8302-C501764FDC5D}" destId="{643D5A89-BA28-48F5-B866-2434EECEFD22}" srcOrd="5" destOrd="0" presId="urn:microsoft.com/office/officeart/2005/8/layout/hList1"/>
    <dgm:cxn modelId="{D8C165DB-20F1-4978-814E-86D2045BBDD8}" type="presParOf" srcId="{9278DD5F-7452-43D4-8302-C501764FDC5D}" destId="{9F20DBB3-91DF-47BB-A1FF-4501896E015B}" srcOrd="6" destOrd="0" presId="urn:microsoft.com/office/officeart/2005/8/layout/hList1"/>
    <dgm:cxn modelId="{7A53310B-1666-4F8E-A0AA-362FDDB683FE}" type="presParOf" srcId="{9F20DBB3-91DF-47BB-A1FF-4501896E015B}" destId="{BDD5B01A-4C00-4586-8E6E-8627968FBA4A}" srcOrd="0" destOrd="0" presId="urn:microsoft.com/office/officeart/2005/8/layout/hList1"/>
    <dgm:cxn modelId="{678FA68D-21ED-464C-971E-EC968AC3E150}" type="presParOf" srcId="{9F20DBB3-91DF-47BB-A1FF-4501896E015B}" destId="{5C92AF03-D26B-4F73-ADB6-83A7DB1DD46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3190F2-ADC9-4D58-A86D-DA25DCA015E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1EF3AC8B-86E2-4B55-BED1-0419BB74E536}">
      <dgm:prSet custT="1"/>
      <dgm:spPr/>
      <dgm:t>
        <a:bodyPr/>
        <a:lstStyle/>
        <a:p>
          <a:r>
            <a:rPr lang="en-ZA" sz="1800" b="1" dirty="0">
              <a:solidFill>
                <a:schemeClr val="tx1"/>
              </a:solidFill>
            </a:rPr>
            <a:t>Step 1. </a:t>
          </a:r>
          <a:r>
            <a:rPr lang="en-ZA" sz="1800" dirty="0"/>
            <a:t>Secure application form (accompanied by the criteria / conditions for Class 11 advertising signs) by:</a:t>
          </a:r>
          <a:endParaRPr lang="en-US" sz="1800" dirty="0"/>
        </a:p>
      </dgm:t>
    </dgm:pt>
    <dgm:pt modelId="{BE9E3DB6-6BE1-4456-9E62-B192E4EBA96E}" type="parTrans" cxnId="{9CA330A2-6440-41F8-8571-8A1588451C98}">
      <dgm:prSet/>
      <dgm:spPr/>
      <dgm:t>
        <a:bodyPr/>
        <a:lstStyle/>
        <a:p>
          <a:endParaRPr lang="en-US"/>
        </a:p>
      </dgm:t>
    </dgm:pt>
    <dgm:pt modelId="{09D7DDCC-7574-42FF-AD95-737AA85D7222}" type="sibTrans" cxnId="{9CA330A2-6440-41F8-8571-8A1588451C98}">
      <dgm:prSet/>
      <dgm:spPr/>
      <dgm:t>
        <a:bodyPr/>
        <a:lstStyle/>
        <a:p>
          <a:endParaRPr lang="en-US"/>
        </a:p>
      </dgm:t>
    </dgm:pt>
    <dgm:pt modelId="{8A92E792-8199-4F65-BDA8-C052930EC937}">
      <dgm:prSet custT="1"/>
      <dgm:spPr/>
      <dgm:t>
        <a:bodyPr/>
        <a:lstStyle/>
        <a:p>
          <a:pPr>
            <a:buFont typeface="Wingdings" panose="05000000000000000000" pitchFamily="2" charset="2"/>
            <a:buChar char="Ø"/>
          </a:pPr>
          <a:r>
            <a:rPr lang="en-ZA" sz="2400" dirty="0"/>
            <a:t> collecting form from Counter No. 4 at the Customer Care Centre (Town House), or</a:t>
          </a:r>
          <a:endParaRPr lang="en-US" sz="2400" dirty="0"/>
        </a:p>
      </dgm:t>
    </dgm:pt>
    <dgm:pt modelId="{BAB9F91C-0BD4-468A-87AF-980EC51FB36F}" type="parTrans" cxnId="{49CA83C4-37BB-44E7-B9CF-4C3593D0FC66}">
      <dgm:prSet/>
      <dgm:spPr/>
      <dgm:t>
        <a:bodyPr/>
        <a:lstStyle/>
        <a:p>
          <a:endParaRPr lang="en-US"/>
        </a:p>
      </dgm:t>
    </dgm:pt>
    <dgm:pt modelId="{BA72585D-EF49-48A3-AA52-7EAAE7F26DE4}" type="sibTrans" cxnId="{49CA83C4-37BB-44E7-B9CF-4C3593D0FC66}">
      <dgm:prSet/>
      <dgm:spPr/>
      <dgm:t>
        <a:bodyPr/>
        <a:lstStyle/>
        <a:p>
          <a:endParaRPr lang="en-US"/>
        </a:p>
      </dgm:t>
    </dgm:pt>
    <dgm:pt modelId="{8B0322E2-07CC-4562-B422-00AF679BEA03}">
      <dgm:prSet custT="1"/>
      <dgm:spPr/>
      <dgm:t>
        <a:bodyPr/>
        <a:lstStyle/>
        <a:p>
          <a:pPr>
            <a:buFont typeface="Wingdings" panose="05000000000000000000" pitchFamily="2" charset="2"/>
            <a:buChar char="Ø"/>
          </a:pPr>
          <a:r>
            <a:rPr lang="en-ZA" sz="2400" dirty="0"/>
            <a:t> writing to the Outdoor Advertising Unit email: </a:t>
          </a:r>
          <a:r>
            <a:rPr lang="en-ZA" sz="2400" b="1" dirty="0"/>
            <a:t>OutdoorAdvertising@windhoekcc.org.na </a:t>
          </a:r>
          <a:r>
            <a:rPr lang="en-ZA" sz="2400" dirty="0"/>
            <a:t>and following request the Unit will forward estate agent an application form via email.</a:t>
          </a:r>
          <a:endParaRPr lang="en-US" sz="2400" dirty="0"/>
        </a:p>
      </dgm:t>
    </dgm:pt>
    <dgm:pt modelId="{84587A6A-1415-4168-8A26-7A9F5D73BEA5}" type="parTrans" cxnId="{455D0AA6-8E7C-434A-95C9-D32C46966C5F}">
      <dgm:prSet/>
      <dgm:spPr/>
      <dgm:t>
        <a:bodyPr/>
        <a:lstStyle/>
        <a:p>
          <a:endParaRPr lang="en-US"/>
        </a:p>
      </dgm:t>
    </dgm:pt>
    <dgm:pt modelId="{64714CE4-C4A2-4D98-9FD3-7DD8EEC757BF}" type="sibTrans" cxnId="{455D0AA6-8E7C-434A-95C9-D32C46966C5F}">
      <dgm:prSet/>
      <dgm:spPr/>
      <dgm:t>
        <a:bodyPr/>
        <a:lstStyle/>
        <a:p>
          <a:endParaRPr lang="en-US"/>
        </a:p>
      </dgm:t>
    </dgm:pt>
    <dgm:pt modelId="{DB6DE2F8-3827-4A9C-9D17-402224AC5431}">
      <dgm:prSet custT="1"/>
      <dgm:spPr/>
      <dgm:t>
        <a:bodyPr/>
        <a:lstStyle/>
        <a:p>
          <a:pPr>
            <a:buFont typeface="Wingdings" panose="05000000000000000000" pitchFamily="2" charset="2"/>
            <a:buNone/>
          </a:pPr>
          <a:endParaRPr lang="en-US" sz="900" dirty="0"/>
        </a:p>
      </dgm:t>
    </dgm:pt>
    <dgm:pt modelId="{B6B00F0B-045D-4B79-9CAB-82ECBF44D326}" type="parTrans" cxnId="{39113074-17CF-4FAD-B465-3757CDB0E0A7}">
      <dgm:prSet/>
      <dgm:spPr/>
      <dgm:t>
        <a:bodyPr/>
        <a:lstStyle/>
        <a:p>
          <a:endParaRPr lang="en-ZA"/>
        </a:p>
      </dgm:t>
    </dgm:pt>
    <dgm:pt modelId="{ABD7A201-D511-471C-A10B-48606A0A597B}" type="sibTrans" cxnId="{39113074-17CF-4FAD-B465-3757CDB0E0A7}">
      <dgm:prSet/>
      <dgm:spPr/>
      <dgm:t>
        <a:bodyPr/>
        <a:lstStyle/>
        <a:p>
          <a:endParaRPr lang="en-ZA"/>
        </a:p>
      </dgm:t>
    </dgm:pt>
    <dgm:pt modelId="{37690F8E-FAC1-4D83-85A1-002A112C3516}">
      <dgm:prSet custT="1"/>
      <dgm:spPr/>
      <dgm:t>
        <a:bodyPr/>
        <a:lstStyle/>
        <a:p>
          <a:pPr>
            <a:buFont typeface="Wingdings" panose="05000000000000000000" pitchFamily="2" charset="2"/>
            <a:buChar char="Ø"/>
          </a:pPr>
          <a:r>
            <a:rPr lang="en-ZA" sz="2400" dirty="0" smtClean="0"/>
            <a:t> downloading form from the Municipal Council of </a:t>
          </a:r>
          <a:r>
            <a:rPr lang="en-ZA" sz="2400" dirty="0" err="1" smtClean="0"/>
            <a:t>Windhoeks</a:t>
          </a:r>
          <a:r>
            <a:rPr lang="en-ZA" sz="2400" dirty="0" smtClean="0"/>
            <a:t>’ website: </a:t>
          </a:r>
          <a:r>
            <a:rPr lang="en-ZA" sz="2400" b="1" dirty="0" smtClean="0"/>
            <a:t>www.windhoekcc.org.na</a:t>
          </a:r>
          <a:r>
            <a:rPr lang="en-ZA" sz="2400" dirty="0" smtClean="0"/>
            <a:t>, or</a:t>
          </a:r>
          <a:endParaRPr lang="en-US" sz="2400" dirty="0"/>
        </a:p>
      </dgm:t>
    </dgm:pt>
    <dgm:pt modelId="{19C3B5C9-7A66-405E-B5B7-EF260C548054}" type="parTrans" cxnId="{CB46FFE3-2700-4EBE-A441-ACF726F23727}">
      <dgm:prSet/>
      <dgm:spPr/>
      <dgm:t>
        <a:bodyPr/>
        <a:lstStyle/>
        <a:p>
          <a:endParaRPr lang="en-ZA"/>
        </a:p>
      </dgm:t>
    </dgm:pt>
    <dgm:pt modelId="{0FDFB817-1F5A-42B1-9AB1-3C9ECAD353A9}" type="sibTrans" cxnId="{CB46FFE3-2700-4EBE-A441-ACF726F23727}">
      <dgm:prSet/>
      <dgm:spPr/>
      <dgm:t>
        <a:bodyPr/>
        <a:lstStyle/>
        <a:p>
          <a:endParaRPr lang="en-ZA"/>
        </a:p>
      </dgm:t>
    </dgm:pt>
    <dgm:pt modelId="{D668FA0E-D83B-4F77-8AAB-4B4A69F03AB6}">
      <dgm:prSet custT="1"/>
      <dgm:spPr/>
      <dgm:t>
        <a:bodyPr/>
        <a:lstStyle/>
        <a:p>
          <a:pPr>
            <a:buFont typeface="Wingdings" panose="05000000000000000000" pitchFamily="2" charset="2"/>
            <a:buNone/>
          </a:pPr>
          <a:endParaRPr lang="en-US" sz="2400" dirty="0"/>
        </a:p>
      </dgm:t>
    </dgm:pt>
    <dgm:pt modelId="{AD7875B0-6197-4146-928B-FB952F943CFC}" type="parTrans" cxnId="{E7CF8293-432B-490B-B51A-336C035E6EA4}">
      <dgm:prSet/>
      <dgm:spPr/>
      <dgm:t>
        <a:bodyPr/>
        <a:lstStyle/>
        <a:p>
          <a:endParaRPr lang="en-US"/>
        </a:p>
      </dgm:t>
    </dgm:pt>
    <dgm:pt modelId="{AAC30C78-F88F-416A-AB73-58194C5F8259}" type="sibTrans" cxnId="{E7CF8293-432B-490B-B51A-336C035E6EA4}">
      <dgm:prSet/>
      <dgm:spPr/>
      <dgm:t>
        <a:bodyPr/>
        <a:lstStyle/>
        <a:p>
          <a:endParaRPr lang="en-US"/>
        </a:p>
      </dgm:t>
    </dgm:pt>
    <dgm:pt modelId="{25B8B2A7-9859-41DA-81C6-5E7877633A34}">
      <dgm:prSet custT="1"/>
      <dgm:spPr/>
      <dgm:t>
        <a:bodyPr/>
        <a:lstStyle/>
        <a:p>
          <a:pPr>
            <a:buFont typeface="Wingdings" panose="05000000000000000000" pitchFamily="2" charset="2"/>
            <a:buNone/>
          </a:pPr>
          <a:endParaRPr lang="en-US" sz="2400" dirty="0"/>
        </a:p>
      </dgm:t>
    </dgm:pt>
    <dgm:pt modelId="{A723C8F4-7B51-4148-89C2-0427826EFD98}" type="sibTrans" cxnId="{6D046EDE-FD66-48D5-A244-ED05A370B2FD}">
      <dgm:prSet/>
      <dgm:spPr/>
      <dgm:t>
        <a:bodyPr/>
        <a:lstStyle/>
        <a:p>
          <a:endParaRPr lang="en-ZA"/>
        </a:p>
      </dgm:t>
    </dgm:pt>
    <dgm:pt modelId="{62DD601D-62D9-468F-934E-DCCBED6D8F26}" type="parTrans" cxnId="{6D046EDE-FD66-48D5-A244-ED05A370B2FD}">
      <dgm:prSet/>
      <dgm:spPr/>
      <dgm:t>
        <a:bodyPr/>
        <a:lstStyle/>
        <a:p>
          <a:endParaRPr lang="en-ZA"/>
        </a:p>
      </dgm:t>
    </dgm:pt>
    <dgm:pt modelId="{27372B09-7A53-49A5-A9D6-1F84D27584B6}">
      <dgm:prSet custT="1"/>
      <dgm:spPr/>
      <dgm:t>
        <a:bodyPr/>
        <a:lstStyle/>
        <a:p>
          <a:pPr>
            <a:buFont typeface="Wingdings" panose="05000000000000000000" pitchFamily="2" charset="2"/>
            <a:buNone/>
          </a:pPr>
          <a:endParaRPr lang="en-US" sz="2400" dirty="0"/>
        </a:p>
      </dgm:t>
    </dgm:pt>
    <dgm:pt modelId="{B0EDF98A-7FAD-4FAC-984A-F4BEECB371FE}" type="sibTrans" cxnId="{D9CD56C3-9B13-409C-B2FF-170E416DF321}">
      <dgm:prSet/>
      <dgm:spPr/>
      <dgm:t>
        <a:bodyPr/>
        <a:lstStyle/>
        <a:p>
          <a:endParaRPr lang="en-ZA"/>
        </a:p>
      </dgm:t>
    </dgm:pt>
    <dgm:pt modelId="{9BBBD9A4-0FB3-4D2A-A6CB-F381EC15B920}" type="parTrans" cxnId="{D9CD56C3-9B13-409C-B2FF-170E416DF321}">
      <dgm:prSet/>
      <dgm:spPr/>
      <dgm:t>
        <a:bodyPr/>
        <a:lstStyle/>
        <a:p>
          <a:endParaRPr lang="en-ZA"/>
        </a:p>
      </dgm:t>
    </dgm:pt>
    <dgm:pt modelId="{81EC832B-5FD2-4D60-932A-D67D8775AD3D}" type="pres">
      <dgm:prSet presAssocID="{2A3190F2-ADC9-4D58-A86D-DA25DCA015E9}" presName="linear" presStyleCnt="0">
        <dgm:presLayoutVars>
          <dgm:animLvl val="lvl"/>
          <dgm:resizeHandles val="exact"/>
        </dgm:presLayoutVars>
      </dgm:prSet>
      <dgm:spPr/>
      <dgm:t>
        <a:bodyPr/>
        <a:lstStyle/>
        <a:p>
          <a:endParaRPr lang="en-US"/>
        </a:p>
      </dgm:t>
    </dgm:pt>
    <dgm:pt modelId="{1E46E650-8753-4FB3-882B-CB9345AE5378}" type="pres">
      <dgm:prSet presAssocID="{1EF3AC8B-86E2-4B55-BED1-0419BB74E536}" presName="parentText" presStyleLbl="node1" presStyleIdx="0" presStyleCnt="1" custLinFactNeighborX="-1082" custLinFactNeighborY="341">
        <dgm:presLayoutVars>
          <dgm:chMax val="0"/>
          <dgm:bulletEnabled val="1"/>
        </dgm:presLayoutVars>
      </dgm:prSet>
      <dgm:spPr/>
      <dgm:t>
        <a:bodyPr/>
        <a:lstStyle/>
        <a:p>
          <a:endParaRPr lang="en-US"/>
        </a:p>
      </dgm:t>
    </dgm:pt>
    <dgm:pt modelId="{A8076250-9790-41BC-8358-5BC8A07BFF9C}" type="pres">
      <dgm:prSet presAssocID="{1EF3AC8B-86E2-4B55-BED1-0419BB74E536}" presName="childText" presStyleLbl="revTx" presStyleIdx="0" presStyleCnt="1" custScaleY="90902">
        <dgm:presLayoutVars>
          <dgm:bulletEnabled val="1"/>
        </dgm:presLayoutVars>
      </dgm:prSet>
      <dgm:spPr/>
      <dgm:t>
        <a:bodyPr/>
        <a:lstStyle/>
        <a:p>
          <a:endParaRPr lang="en-US"/>
        </a:p>
      </dgm:t>
    </dgm:pt>
  </dgm:ptLst>
  <dgm:cxnLst>
    <dgm:cxn modelId="{6D046EDE-FD66-48D5-A244-ED05A370B2FD}" srcId="{1EF3AC8B-86E2-4B55-BED1-0419BB74E536}" destId="{25B8B2A7-9859-41DA-81C6-5E7877633A34}" srcOrd="4" destOrd="0" parTransId="{62DD601D-62D9-468F-934E-DCCBED6D8F26}" sibTransId="{A723C8F4-7B51-4148-89C2-0427826EFD98}"/>
    <dgm:cxn modelId="{CB46FFE3-2700-4EBE-A441-ACF726F23727}" srcId="{1EF3AC8B-86E2-4B55-BED1-0419BB74E536}" destId="{37690F8E-FAC1-4D83-85A1-002A112C3516}" srcOrd="1" destOrd="0" parTransId="{19C3B5C9-7A66-405E-B5B7-EF260C548054}" sibTransId="{0FDFB817-1F5A-42B1-9AB1-3C9ECAD353A9}"/>
    <dgm:cxn modelId="{7F9C1B98-05DC-42F5-A392-3306C0729696}" type="presOf" srcId="{1EF3AC8B-86E2-4B55-BED1-0419BB74E536}" destId="{1E46E650-8753-4FB3-882B-CB9345AE5378}" srcOrd="0" destOrd="0" presId="urn:microsoft.com/office/officeart/2005/8/layout/vList2"/>
    <dgm:cxn modelId="{E9CEE806-CFDA-45AC-A84C-542B1F403B54}" type="presOf" srcId="{8B0322E2-07CC-4562-B422-00AF679BEA03}" destId="{A8076250-9790-41BC-8358-5BC8A07BFF9C}" srcOrd="0" destOrd="5" presId="urn:microsoft.com/office/officeart/2005/8/layout/vList2"/>
    <dgm:cxn modelId="{311EF781-1A5C-4AC7-AE00-40F9690F60CE}" type="presOf" srcId="{25B8B2A7-9859-41DA-81C6-5E7877633A34}" destId="{A8076250-9790-41BC-8358-5BC8A07BFF9C}" srcOrd="0" destOrd="4" presId="urn:microsoft.com/office/officeart/2005/8/layout/vList2"/>
    <dgm:cxn modelId="{455D0AA6-8E7C-434A-95C9-D32C46966C5F}" srcId="{1EF3AC8B-86E2-4B55-BED1-0419BB74E536}" destId="{8B0322E2-07CC-4562-B422-00AF679BEA03}" srcOrd="5" destOrd="0" parTransId="{84587A6A-1415-4168-8A26-7A9F5D73BEA5}" sibTransId="{64714CE4-C4A2-4D98-9FD3-7DD8EEC757BF}"/>
    <dgm:cxn modelId="{D9CD56C3-9B13-409C-B2FF-170E416DF321}" srcId="{1EF3AC8B-86E2-4B55-BED1-0419BB74E536}" destId="{27372B09-7A53-49A5-A9D6-1F84D27584B6}" srcOrd="2" destOrd="0" parTransId="{9BBBD9A4-0FB3-4D2A-A6CB-F381EC15B920}" sibTransId="{B0EDF98A-7FAD-4FAC-984A-F4BEECB371FE}"/>
    <dgm:cxn modelId="{34994176-DDAB-4066-A1B0-98614AD88657}" type="presOf" srcId="{27372B09-7A53-49A5-A9D6-1F84D27584B6}" destId="{A8076250-9790-41BC-8358-5BC8A07BFF9C}" srcOrd="0" destOrd="2" presId="urn:microsoft.com/office/officeart/2005/8/layout/vList2"/>
    <dgm:cxn modelId="{39113074-17CF-4FAD-B465-3757CDB0E0A7}" srcId="{1EF3AC8B-86E2-4B55-BED1-0419BB74E536}" destId="{DB6DE2F8-3827-4A9C-9D17-402224AC5431}" srcOrd="6" destOrd="0" parTransId="{B6B00F0B-045D-4B79-9CAB-82ECBF44D326}" sibTransId="{ABD7A201-D511-471C-A10B-48606A0A597B}"/>
    <dgm:cxn modelId="{120DABC3-788C-4088-AE63-8F5776A59223}" type="presOf" srcId="{37690F8E-FAC1-4D83-85A1-002A112C3516}" destId="{A8076250-9790-41BC-8358-5BC8A07BFF9C}" srcOrd="0" destOrd="1" presId="urn:microsoft.com/office/officeart/2005/8/layout/vList2"/>
    <dgm:cxn modelId="{E7CF8293-432B-490B-B51A-336C035E6EA4}" srcId="{1EF3AC8B-86E2-4B55-BED1-0419BB74E536}" destId="{D668FA0E-D83B-4F77-8AAB-4B4A69F03AB6}" srcOrd="0" destOrd="0" parTransId="{AD7875B0-6197-4146-928B-FB952F943CFC}" sibTransId="{AAC30C78-F88F-416A-AB73-58194C5F8259}"/>
    <dgm:cxn modelId="{CD645FA9-6E2C-465F-A7D3-A6264A401E10}" type="presOf" srcId="{DB6DE2F8-3827-4A9C-9D17-402224AC5431}" destId="{A8076250-9790-41BC-8358-5BC8A07BFF9C}" srcOrd="0" destOrd="6" presId="urn:microsoft.com/office/officeart/2005/8/layout/vList2"/>
    <dgm:cxn modelId="{49CA83C4-37BB-44E7-B9CF-4C3593D0FC66}" srcId="{1EF3AC8B-86E2-4B55-BED1-0419BB74E536}" destId="{8A92E792-8199-4F65-BDA8-C052930EC937}" srcOrd="3" destOrd="0" parTransId="{BAB9F91C-0BD4-468A-87AF-980EC51FB36F}" sibTransId="{BA72585D-EF49-48A3-AA52-7EAAE7F26DE4}"/>
    <dgm:cxn modelId="{9CA330A2-6440-41F8-8571-8A1588451C98}" srcId="{2A3190F2-ADC9-4D58-A86D-DA25DCA015E9}" destId="{1EF3AC8B-86E2-4B55-BED1-0419BB74E536}" srcOrd="0" destOrd="0" parTransId="{BE9E3DB6-6BE1-4456-9E62-B192E4EBA96E}" sibTransId="{09D7DDCC-7574-42FF-AD95-737AA85D7222}"/>
    <dgm:cxn modelId="{A2895F9A-A5A5-4B35-ADF8-8DDD042DFD77}" type="presOf" srcId="{8A92E792-8199-4F65-BDA8-C052930EC937}" destId="{A8076250-9790-41BC-8358-5BC8A07BFF9C}" srcOrd="0" destOrd="3" presId="urn:microsoft.com/office/officeart/2005/8/layout/vList2"/>
    <dgm:cxn modelId="{BEF28AAD-6E83-4745-8AB6-86CFDCA89544}" type="presOf" srcId="{D668FA0E-D83B-4F77-8AAB-4B4A69F03AB6}" destId="{A8076250-9790-41BC-8358-5BC8A07BFF9C}" srcOrd="0" destOrd="0" presId="urn:microsoft.com/office/officeart/2005/8/layout/vList2"/>
    <dgm:cxn modelId="{78ECB5A2-78B3-4411-9EB8-4B088902857E}" type="presOf" srcId="{2A3190F2-ADC9-4D58-A86D-DA25DCA015E9}" destId="{81EC832B-5FD2-4D60-932A-D67D8775AD3D}" srcOrd="0" destOrd="0" presId="urn:microsoft.com/office/officeart/2005/8/layout/vList2"/>
    <dgm:cxn modelId="{D83EE789-D9B5-4718-AE25-9B1D684F5210}" type="presParOf" srcId="{81EC832B-5FD2-4D60-932A-D67D8775AD3D}" destId="{1E46E650-8753-4FB3-882B-CB9345AE5378}" srcOrd="0" destOrd="0" presId="urn:microsoft.com/office/officeart/2005/8/layout/vList2"/>
    <dgm:cxn modelId="{67BC1610-40EE-45C9-8323-442523A3105E}" type="presParOf" srcId="{81EC832B-5FD2-4D60-932A-D67D8775AD3D}" destId="{A8076250-9790-41BC-8358-5BC8A07BFF9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3190F2-ADC9-4D58-A86D-DA25DCA015E9}"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DE59A4E0-3ABF-4D0D-930C-C71DFA8DDB99}">
      <dgm:prSet custT="1"/>
      <dgm:spPr/>
      <dgm:t>
        <a:bodyPr/>
        <a:lstStyle/>
        <a:p>
          <a:pPr>
            <a:buFont typeface="Wingdings" panose="05000000000000000000" pitchFamily="2" charset="2"/>
            <a:buChar char="Ø"/>
          </a:pPr>
          <a:r>
            <a:rPr lang="en-ZA" sz="2400" dirty="0"/>
            <a:t> scanning and emailing to email: </a:t>
          </a:r>
          <a:r>
            <a:rPr lang="en-ZA" sz="2400" b="1" dirty="0"/>
            <a:t>OutdoorAdvertising@windhoekcc.org.na </a:t>
          </a:r>
          <a:endParaRPr lang="en-US" sz="2400" dirty="0"/>
        </a:p>
      </dgm:t>
    </dgm:pt>
    <dgm:pt modelId="{9A05A7BB-EAA4-4C61-95F9-5E19ACE78B33}" type="parTrans" cxnId="{C080CA43-CFB3-4E0A-A1BC-4C99519A6CA0}">
      <dgm:prSet/>
      <dgm:spPr/>
      <dgm:t>
        <a:bodyPr/>
        <a:lstStyle/>
        <a:p>
          <a:endParaRPr lang="en-US"/>
        </a:p>
      </dgm:t>
    </dgm:pt>
    <dgm:pt modelId="{AEC18C44-3BD7-42F8-B2CB-4CA73DF080B9}" type="sibTrans" cxnId="{C080CA43-CFB3-4E0A-A1BC-4C99519A6CA0}">
      <dgm:prSet/>
      <dgm:spPr/>
      <dgm:t>
        <a:bodyPr/>
        <a:lstStyle/>
        <a:p>
          <a:endParaRPr lang="en-US"/>
        </a:p>
      </dgm:t>
    </dgm:pt>
    <dgm:pt modelId="{85E4FD73-DF95-4AAC-B65F-2C8121D694DB}">
      <dgm:prSet custT="1"/>
      <dgm:spPr/>
      <dgm:t>
        <a:bodyPr/>
        <a:lstStyle/>
        <a:p>
          <a:pPr>
            <a:buFont typeface="Wingdings" panose="05000000000000000000" pitchFamily="2" charset="2"/>
            <a:buChar char="Ø"/>
          </a:pPr>
          <a:r>
            <a:rPr lang="en-ZA" sz="2400" dirty="0"/>
            <a:t> delivering to Counter No. 4 at the Customer Care Centre (Town House).</a:t>
          </a:r>
          <a:endParaRPr lang="en-US" sz="2400" dirty="0"/>
        </a:p>
      </dgm:t>
    </dgm:pt>
    <dgm:pt modelId="{3ABA752E-6DED-48BD-B8F8-1B966A2BCD71}" type="parTrans" cxnId="{13F16522-0D05-445B-BD2C-E8A50DCEF985}">
      <dgm:prSet/>
      <dgm:spPr/>
      <dgm:t>
        <a:bodyPr/>
        <a:lstStyle/>
        <a:p>
          <a:endParaRPr lang="en-US"/>
        </a:p>
      </dgm:t>
    </dgm:pt>
    <dgm:pt modelId="{3DB0A0D0-9346-4597-850E-BB7580327A20}" type="sibTrans" cxnId="{13F16522-0D05-445B-BD2C-E8A50DCEF985}">
      <dgm:prSet/>
      <dgm:spPr/>
      <dgm:t>
        <a:bodyPr/>
        <a:lstStyle/>
        <a:p>
          <a:endParaRPr lang="en-US"/>
        </a:p>
      </dgm:t>
    </dgm:pt>
    <dgm:pt modelId="{4133F4D3-FA3C-4161-A835-41931AA745F6}">
      <dgm:prSet/>
      <dgm:spPr/>
      <dgm:t>
        <a:bodyPr/>
        <a:lstStyle/>
        <a:p>
          <a:r>
            <a:rPr lang="en-ZA" b="1" dirty="0">
              <a:solidFill>
                <a:schemeClr val="tx1"/>
              </a:solidFill>
            </a:rPr>
            <a:t>Step 3</a:t>
          </a:r>
          <a:r>
            <a:rPr lang="en-ZA" dirty="0"/>
            <a:t>. The Outdoor Advertising Unit will issue a sundry invoice (totalling </a:t>
          </a:r>
          <a:r>
            <a:rPr lang="en-US" dirty="0"/>
            <a:t>N$ 4 226.25 (incl. VAT) </a:t>
          </a:r>
          <a:r>
            <a:rPr lang="en-ZA" b="1" u="sng" dirty="0">
              <a:solidFill>
                <a:schemeClr val="tx1"/>
              </a:solidFill>
            </a:rPr>
            <a:t>per agent </a:t>
          </a:r>
          <a:r>
            <a:rPr lang="en-ZA" dirty="0">
              <a:solidFill>
                <a:schemeClr val="tx1"/>
              </a:solidFill>
            </a:rPr>
            <a:t>per annum</a:t>
          </a:r>
          <a:r>
            <a:rPr lang="en-ZA" dirty="0"/>
            <a:t> or a pro-rata amount after 30 June) and email invoice to address provided.</a:t>
          </a:r>
          <a:endParaRPr lang="en-US" dirty="0"/>
        </a:p>
      </dgm:t>
    </dgm:pt>
    <dgm:pt modelId="{AF6BD11C-EC65-4E49-95C9-85C4A55EAA16}" type="parTrans" cxnId="{7383A96B-27F4-4852-A34A-A03F9276F2FB}">
      <dgm:prSet/>
      <dgm:spPr/>
      <dgm:t>
        <a:bodyPr/>
        <a:lstStyle/>
        <a:p>
          <a:endParaRPr lang="en-US"/>
        </a:p>
      </dgm:t>
    </dgm:pt>
    <dgm:pt modelId="{726EFA1B-4FD1-46BB-AA47-B7A962DFCF1E}" type="sibTrans" cxnId="{7383A96B-27F4-4852-A34A-A03F9276F2FB}">
      <dgm:prSet/>
      <dgm:spPr/>
      <dgm:t>
        <a:bodyPr/>
        <a:lstStyle/>
        <a:p>
          <a:endParaRPr lang="en-US"/>
        </a:p>
      </dgm:t>
    </dgm:pt>
    <dgm:pt modelId="{B45490B7-BCCA-40F1-9481-B18E39F7441E}">
      <dgm:prSet/>
      <dgm:spPr/>
      <dgm:t>
        <a:bodyPr/>
        <a:lstStyle/>
        <a:p>
          <a:pPr>
            <a:buFont typeface="Wingdings" panose="05000000000000000000" pitchFamily="2" charset="2"/>
            <a:buNone/>
          </a:pPr>
          <a:endParaRPr lang="en-US" sz="1000" dirty="0"/>
        </a:p>
      </dgm:t>
    </dgm:pt>
    <dgm:pt modelId="{FFF57619-5C9F-4A13-8533-D5D47BFF619E}" type="parTrans" cxnId="{DAD4144D-01AF-44B0-90E2-7A3B63E32662}">
      <dgm:prSet/>
      <dgm:spPr/>
      <dgm:t>
        <a:bodyPr/>
        <a:lstStyle/>
        <a:p>
          <a:endParaRPr lang="en-ZA"/>
        </a:p>
      </dgm:t>
    </dgm:pt>
    <dgm:pt modelId="{304AFF7C-240E-4DD3-B9A8-3D33D07727DE}" type="sibTrans" cxnId="{DAD4144D-01AF-44B0-90E2-7A3B63E32662}">
      <dgm:prSet/>
      <dgm:spPr/>
      <dgm:t>
        <a:bodyPr/>
        <a:lstStyle/>
        <a:p>
          <a:endParaRPr lang="en-ZA"/>
        </a:p>
      </dgm:t>
    </dgm:pt>
    <dgm:pt modelId="{C1EB794B-B9FE-474F-B117-AB82E0089137}">
      <dgm:prSet custT="1"/>
      <dgm:spPr/>
      <dgm:t>
        <a:bodyPr/>
        <a:lstStyle/>
        <a:p>
          <a:pPr>
            <a:buFont typeface="Wingdings" panose="05000000000000000000" pitchFamily="2" charset="2"/>
            <a:buNone/>
          </a:pPr>
          <a:endParaRPr lang="en-US" sz="2400" dirty="0"/>
        </a:p>
      </dgm:t>
    </dgm:pt>
    <dgm:pt modelId="{449075CD-3794-4986-BDE1-0BAC47DE7A40}" type="parTrans" cxnId="{8835CCFC-7305-4DB3-92D1-14DD4FF06473}">
      <dgm:prSet/>
      <dgm:spPr/>
      <dgm:t>
        <a:bodyPr/>
        <a:lstStyle/>
        <a:p>
          <a:endParaRPr lang="en-ZA"/>
        </a:p>
      </dgm:t>
    </dgm:pt>
    <dgm:pt modelId="{84F66D6A-045A-47E3-8613-47A3AE0DC7EB}" type="sibTrans" cxnId="{8835CCFC-7305-4DB3-92D1-14DD4FF06473}">
      <dgm:prSet/>
      <dgm:spPr/>
      <dgm:t>
        <a:bodyPr/>
        <a:lstStyle/>
        <a:p>
          <a:endParaRPr lang="en-ZA"/>
        </a:p>
      </dgm:t>
    </dgm:pt>
    <dgm:pt modelId="{12F17DAF-9712-4678-9B9D-05F9CB4959D6}">
      <dgm:prSet custT="1"/>
      <dgm:spPr/>
      <dgm:t>
        <a:bodyPr/>
        <a:lstStyle/>
        <a:p>
          <a:pPr>
            <a:buFont typeface="Wingdings" panose="05000000000000000000" pitchFamily="2" charset="2"/>
            <a:buChar char="Ø"/>
          </a:pPr>
          <a:endParaRPr lang="en-US" sz="2400" dirty="0"/>
        </a:p>
      </dgm:t>
    </dgm:pt>
    <dgm:pt modelId="{AE39184A-3F17-4A17-AE20-B5E41E2C0AED}" type="parTrans" cxnId="{BBFD8277-70FF-4152-811E-7EAF4F1A65E2}">
      <dgm:prSet/>
      <dgm:spPr/>
      <dgm:t>
        <a:bodyPr/>
        <a:lstStyle/>
        <a:p>
          <a:endParaRPr lang="en-ZA"/>
        </a:p>
      </dgm:t>
    </dgm:pt>
    <dgm:pt modelId="{C2ED9B90-7F07-4945-AA77-6FF22BFBC8D0}" type="sibTrans" cxnId="{BBFD8277-70FF-4152-811E-7EAF4F1A65E2}">
      <dgm:prSet/>
      <dgm:spPr/>
      <dgm:t>
        <a:bodyPr/>
        <a:lstStyle/>
        <a:p>
          <a:endParaRPr lang="en-ZA"/>
        </a:p>
      </dgm:t>
    </dgm:pt>
    <dgm:pt modelId="{35C2C11C-AF28-4552-824C-87C8B0476143}">
      <dgm:prSet/>
      <dgm:spPr/>
      <dgm:t>
        <a:bodyPr/>
        <a:lstStyle/>
        <a:p>
          <a:r>
            <a:rPr lang="en-ZA" b="1" dirty="0">
              <a:solidFill>
                <a:schemeClr val="tx1"/>
              </a:solidFill>
            </a:rPr>
            <a:t>Step 2. </a:t>
          </a:r>
          <a:r>
            <a:rPr lang="en-ZA" dirty="0"/>
            <a:t>Send duly completed application form and accompanying documents to </a:t>
          </a:r>
          <a:r>
            <a:rPr lang="en-ZA" dirty="0" err="1"/>
            <a:t>CoW</a:t>
          </a:r>
          <a:r>
            <a:rPr lang="en-ZA" dirty="0"/>
            <a:t> by:</a:t>
          </a:r>
          <a:endParaRPr lang="en-US" dirty="0"/>
        </a:p>
      </dgm:t>
    </dgm:pt>
    <dgm:pt modelId="{083AE8F8-394D-4599-93C7-AE203414C569}" type="sibTrans" cxnId="{211010B0-583B-480C-BA4A-E0E359AE5D5F}">
      <dgm:prSet/>
      <dgm:spPr/>
      <dgm:t>
        <a:bodyPr/>
        <a:lstStyle/>
        <a:p>
          <a:endParaRPr lang="en-US"/>
        </a:p>
      </dgm:t>
    </dgm:pt>
    <dgm:pt modelId="{C56FE84A-62FE-46F1-A1C8-3413A6DED2FC}" type="parTrans" cxnId="{211010B0-583B-480C-BA4A-E0E359AE5D5F}">
      <dgm:prSet/>
      <dgm:spPr/>
      <dgm:t>
        <a:bodyPr/>
        <a:lstStyle/>
        <a:p>
          <a:endParaRPr lang="en-US"/>
        </a:p>
      </dgm:t>
    </dgm:pt>
    <dgm:pt modelId="{81EC832B-5FD2-4D60-932A-D67D8775AD3D}" type="pres">
      <dgm:prSet presAssocID="{2A3190F2-ADC9-4D58-A86D-DA25DCA015E9}" presName="linear" presStyleCnt="0">
        <dgm:presLayoutVars>
          <dgm:animLvl val="lvl"/>
          <dgm:resizeHandles val="exact"/>
        </dgm:presLayoutVars>
      </dgm:prSet>
      <dgm:spPr/>
      <dgm:t>
        <a:bodyPr/>
        <a:lstStyle/>
        <a:p>
          <a:endParaRPr lang="en-US"/>
        </a:p>
      </dgm:t>
    </dgm:pt>
    <dgm:pt modelId="{97376840-F8A9-4307-91BE-BDD0397CA419}" type="pres">
      <dgm:prSet presAssocID="{35C2C11C-AF28-4552-824C-87C8B0476143}" presName="parentText" presStyleLbl="node1" presStyleIdx="0" presStyleCnt="2">
        <dgm:presLayoutVars>
          <dgm:chMax val="0"/>
          <dgm:bulletEnabled val="1"/>
        </dgm:presLayoutVars>
      </dgm:prSet>
      <dgm:spPr/>
      <dgm:t>
        <a:bodyPr/>
        <a:lstStyle/>
        <a:p>
          <a:endParaRPr lang="en-US"/>
        </a:p>
      </dgm:t>
    </dgm:pt>
    <dgm:pt modelId="{AFCF53F7-71C3-4F60-AFD4-47A17DAF4F61}" type="pres">
      <dgm:prSet presAssocID="{35C2C11C-AF28-4552-824C-87C8B0476143}" presName="childText" presStyleLbl="revTx" presStyleIdx="0" presStyleCnt="1">
        <dgm:presLayoutVars>
          <dgm:bulletEnabled val="1"/>
        </dgm:presLayoutVars>
      </dgm:prSet>
      <dgm:spPr/>
      <dgm:t>
        <a:bodyPr/>
        <a:lstStyle/>
        <a:p>
          <a:endParaRPr lang="en-US"/>
        </a:p>
      </dgm:t>
    </dgm:pt>
    <dgm:pt modelId="{69704CBF-BE44-4D22-A4AB-1858A5247177}" type="pres">
      <dgm:prSet presAssocID="{4133F4D3-FA3C-4161-A835-41931AA745F6}" presName="parentText" presStyleLbl="node1" presStyleIdx="1" presStyleCnt="2">
        <dgm:presLayoutVars>
          <dgm:chMax val="0"/>
          <dgm:bulletEnabled val="1"/>
        </dgm:presLayoutVars>
      </dgm:prSet>
      <dgm:spPr/>
      <dgm:t>
        <a:bodyPr/>
        <a:lstStyle/>
        <a:p>
          <a:endParaRPr lang="en-US"/>
        </a:p>
      </dgm:t>
    </dgm:pt>
  </dgm:ptLst>
  <dgm:cxnLst>
    <dgm:cxn modelId="{8835CCFC-7305-4DB3-92D1-14DD4FF06473}" srcId="{35C2C11C-AF28-4552-824C-87C8B0476143}" destId="{C1EB794B-B9FE-474F-B117-AB82E0089137}" srcOrd="2" destOrd="0" parTransId="{449075CD-3794-4986-BDE1-0BAC47DE7A40}" sibTransId="{84F66D6A-045A-47E3-8613-47A3AE0DC7EB}"/>
    <dgm:cxn modelId="{3B638914-D517-44C8-83D7-BD13703430D0}" type="presOf" srcId="{B45490B7-BCCA-40F1-9481-B18E39F7441E}" destId="{AFCF53F7-71C3-4F60-AFD4-47A17DAF4F61}" srcOrd="0" destOrd="4" presId="urn:microsoft.com/office/officeart/2005/8/layout/vList2"/>
    <dgm:cxn modelId="{C080CA43-CFB3-4E0A-A1BC-4C99519A6CA0}" srcId="{35C2C11C-AF28-4552-824C-87C8B0476143}" destId="{DE59A4E0-3ABF-4D0D-930C-C71DFA8DDB99}" srcOrd="1" destOrd="0" parTransId="{9A05A7BB-EAA4-4C61-95F9-5E19ACE78B33}" sibTransId="{AEC18C44-3BD7-42F8-B2CB-4CA73DF080B9}"/>
    <dgm:cxn modelId="{DAD4144D-01AF-44B0-90E2-7A3B63E32662}" srcId="{35C2C11C-AF28-4552-824C-87C8B0476143}" destId="{B45490B7-BCCA-40F1-9481-B18E39F7441E}" srcOrd="4" destOrd="0" parTransId="{FFF57619-5C9F-4A13-8533-D5D47BFF619E}" sibTransId="{304AFF7C-240E-4DD3-B9A8-3D33D07727DE}"/>
    <dgm:cxn modelId="{751D35A8-E637-4A9A-B479-40574416B401}" type="presOf" srcId="{C1EB794B-B9FE-474F-B117-AB82E0089137}" destId="{AFCF53F7-71C3-4F60-AFD4-47A17DAF4F61}" srcOrd="0" destOrd="2" presId="urn:microsoft.com/office/officeart/2005/8/layout/vList2"/>
    <dgm:cxn modelId="{78ECB5A2-78B3-4411-9EB8-4B088902857E}" type="presOf" srcId="{2A3190F2-ADC9-4D58-A86D-DA25DCA015E9}" destId="{81EC832B-5FD2-4D60-932A-D67D8775AD3D}" srcOrd="0" destOrd="0" presId="urn:microsoft.com/office/officeart/2005/8/layout/vList2"/>
    <dgm:cxn modelId="{13F16522-0D05-445B-BD2C-E8A50DCEF985}" srcId="{35C2C11C-AF28-4552-824C-87C8B0476143}" destId="{85E4FD73-DF95-4AAC-B65F-2C8121D694DB}" srcOrd="3" destOrd="0" parTransId="{3ABA752E-6DED-48BD-B8F8-1B966A2BCD71}" sibTransId="{3DB0A0D0-9346-4597-850E-BB7580327A20}"/>
    <dgm:cxn modelId="{75438918-EB9C-4E47-9F47-9F84ADE94F72}" type="presOf" srcId="{85E4FD73-DF95-4AAC-B65F-2C8121D694DB}" destId="{AFCF53F7-71C3-4F60-AFD4-47A17DAF4F61}" srcOrd="0" destOrd="3" presId="urn:microsoft.com/office/officeart/2005/8/layout/vList2"/>
    <dgm:cxn modelId="{BBBED530-3B19-4A36-8A66-AED474AE725B}" type="presOf" srcId="{DE59A4E0-3ABF-4D0D-930C-C71DFA8DDB99}" destId="{AFCF53F7-71C3-4F60-AFD4-47A17DAF4F61}" srcOrd="0" destOrd="1" presId="urn:microsoft.com/office/officeart/2005/8/layout/vList2"/>
    <dgm:cxn modelId="{08877913-FB96-4C5E-B266-16C8B26B3062}" type="presOf" srcId="{4133F4D3-FA3C-4161-A835-41931AA745F6}" destId="{69704CBF-BE44-4D22-A4AB-1858A5247177}" srcOrd="0" destOrd="0" presId="urn:microsoft.com/office/officeart/2005/8/layout/vList2"/>
    <dgm:cxn modelId="{BBFD8277-70FF-4152-811E-7EAF4F1A65E2}" srcId="{35C2C11C-AF28-4552-824C-87C8B0476143}" destId="{12F17DAF-9712-4678-9B9D-05F9CB4959D6}" srcOrd="0" destOrd="0" parTransId="{AE39184A-3F17-4A17-AE20-B5E41E2C0AED}" sibTransId="{C2ED9B90-7F07-4945-AA77-6FF22BFBC8D0}"/>
    <dgm:cxn modelId="{75F96348-3238-4DA2-BEF4-8BF18D0A5785}" type="presOf" srcId="{12F17DAF-9712-4678-9B9D-05F9CB4959D6}" destId="{AFCF53F7-71C3-4F60-AFD4-47A17DAF4F61}" srcOrd="0" destOrd="0" presId="urn:microsoft.com/office/officeart/2005/8/layout/vList2"/>
    <dgm:cxn modelId="{7383A96B-27F4-4852-A34A-A03F9276F2FB}" srcId="{2A3190F2-ADC9-4D58-A86D-DA25DCA015E9}" destId="{4133F4D3-FA3C-4161-A835-41931AA745F6}" srcOrd="1" destOrd="0" parTransId="{AF6BD11C-EC65-4E49-95C9-85C4A55EAA16}" sibTransId="{726EFA1B-4FD1-46BB-AA47-B7A962DFCF1E}"/>
    <dgm:cxn modelId="{211010B0-583B-480C-BA4A-E0E359AE5D5F}" srcId="{2A3190F2-ADC9-4D58-A86D-DA25DCA015E9}" destId="{35C2C11C-AF28-4552-824C-87C8B0476143}" srcOrd="0" destOrd="0" parTransId="{C56FE84A-62FE-46F1-A1C8-3413A6DED2FC}" sibTransId="{083AE8F8-394D-4599-93C7-AE203414C569}"/>
    <dgm:cxn modelId="{3E691AEC-CE48-4494-83E4-18A9F8F7272A}" type="presOf" srcId="{35C2C11C-AF28-4552-824C-87C8B0476143}" destId="{97376840-F8A9-4307-91BE-BDD0397CA419}" srcOrd="0" destOrd="0" presId="urn:microsoft.com/office/officeart/2005/8/layout/vList2"/>
    <dgm:cxn modelId="{8A7E89FA-4D82-4EAE-AF22-009C9EB42A04}" type="presParOf" srcId="{81EC832B-5FD2-4D60-932A-D67D8775AD3D}" destId="{97376840-F8A9-4307-91BE-BDD0397CA419}" srcOrd="0" destOrd="0" presId="urn:microsoft.com/office/officeart/2005/8/layout/vList2"/>
    <dgm:cxn modelId="{7991ABD8-3538-4414-9571-FE61C40D04DE}" type="presParOf" srcId="{81EC832B-5FD2-4D60-932A-D67D8775AD3D}" destId="{AFCF53F7-71C3-4F60-AFD4-47A17DAF4F61}" srcOrd="1" destOrd="0" presId="urn:microsoft.com/office/officeart/2005/8/layout/vList2"/>
    <dgm:cxn modelId="{7241FB96-28F8-4A4C-AFFB-0DD71035F197}" type="presParOf" srcId="{81EC832B-5FD2-4D60-932A-D67D8775AD3D}" destId="{69704CBF-BE44-4D22-A4AB-1858A524717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32EEDC-35A9-4560-9815-A109F6EE1A75}" type="doc">
      <dgm:prSet loTypeId="urn:microsoft.com/office/officeart/2005/8/layout/vList5" loCatId="list" qsTypeId="urn:microsoft.com/office/officeart/2005/8/quickstyle/simple1" qsCatId="simple" csTypeId="urn:microsoft.com/office/officeart/2005/8/colors/accent1_4" csCatId="accent1" phldr="1"/>
      <dgm:spPr/>
      <dgm:t>
        <a:bodyPr/>
        <a:lstStyle/>
        <a:p>
          <a:endParaRPr lang="en-US"/>
        </a:p>
      </dgm:t>
    </dgm:pt>
    <dgm:pt modelId="{B606CDB8-8C93-47F7-8F93-5BE17E74FFBA}">
      <dgm:prSet/>
      <dgm:spPr/>
      <dgm:t>
        <a:bodyPr/>
        <a:lstStyle/>
        <a:p>
          <a:r>
            <a:rPr lang="en-ZA" b="0" i="0" dirty="0"/>
            <a:t>No annual license will be processed until fees have been paid in full and confirmation of payment received by Council. </a:t>
          </a:r>
        </a:p>
        <a:p>
          <a:r>
            <a:rPr lang="en-ZA" b="0" i="0" dirty="0">
              <a:solidFill>
                <a:schemeClr val="tx1"/>
              </a:solidFill>
            </a:rPr>
            <a:t>The application form and list of documents required to accompany an application can be found on the City’s website: www.windhoekcc.org.na.</a:t>
          </a:r>
          <a:endParaRPr lang="en-US" dirty="0">
            <a:solidFill>
              <a:schemeClr val="tx1"/>
            </a:solidFill>
          </a:endParaRPr>
        </a:p>
      </dgm:t>
    </dgm:pt>
    <dgm:pt modelId="{227D9AEF-C60A-4230-A5CA-3C1D1BD5680E}" type="parTrans" cxnId="{6C8F7A60-2CDD-43B5-A811-A25815F393CA}">
      <dgm:prSet/>
      <dgm:spPr/>
      <dgm:t>
        <a:bodyPr/>
        <a:lstStyle/>
        <a:p>
          <a:endParaRPr lang="en-US"/>
        </a:p>
      </dgm:t>
    </dgm:pt>
    <dgm:pt modelId="{602FD305-7356-4D8E-9482-D1A6DF76F389}" type="sibTrans" cxnId="{6C8F7A60-2CDD-43B5-A811-A25815F393CA}">
      <dgm:prSet/>
      <dgm:spPr/>
      <dgm:t>
        <a:bodyPr/>
        <a:lstStyle/>
        <a:p>
          <a:endParaRPr lang="en-US"/>
        </a:p>
      </dgm:t>
    </dgm:pt>
    <dgm:pt modelId="{6302F06A-B20C-4523-B37C-E6E3A9C716ED}" type="pres">
      <dgm:prSet presAssocID="{D132EEDC-35A9-4560-9815-A109F6EE1A75}" presName="Name0" presStyleCnt="0">
        <dgm:presLayoutVars>
          <dgm:dir/>
          <dgm:animLvl val="lvl"/>
          <dgm:resizeHandles val="exact"/>
        </dgm:presLayoutVars>
      </dgm:prSet>
      <dgm:spPr/>
      <dgm:t>
        <a:bodyPr/>
        <a:lstStyle/>
        <a:p>
          <a:endParaRPr lang="en-US"/>
        </a:p>
      </dgm:t>
    </dgm:pt>
    <dgm:pt modelId="{E84B33B8-652D-4A9C-AD9A-0D1648BB49CB}" type="pres">
      <dgm:prSet presAssocID="{B606CDB8-8C93-47F7-8F93-5BE17E74FFBA}" presName="linNode" presStyleCnt="0"/>
      <dgm:spPr/>
    </dgm:pt>
    <dgm:pt modelId="{D962C8CE-5AD9-4A63-8227-C92DA579EB42}" type="pres">
      <dgm:prSet presAssocID="{B606CDB8-8C93-47F7-8F93-5BE17E74FFBA}" presName="parentText" presStyleLbl="node1" presStyleIdx="0" presStyleCnt="1" custScaleX="277778" custLinFactNeighborX="-553" custLinFactNeighborY="19776">
        <dgm:presLayoutVars>
          <dgm:chMax val="1"/>
          <dgm:bulletEnabled val="1"/>
        </dgm:presLayoutVars>
      </dgm:prSet>
      <dgm:spPr/>
      <dgm:t>
        <a:bodyPr/>
        <a:lstStyle/>
        <a:p>
          <a:endParaRPr lang="en-US"/>
        </a:p>
      </dgm:t>
    </dgm:pt>
  </dgm:ptLst>
  <dgm:cxnLst>
    <dgm:cxn modelId="{4B14BF1A-98CF-4670-888C-586753D3FEB6}" type="presOf" srcId="{D132EEDC-35A9-4560-9815-A109F6EE1A75}" destId="{6302F06A-B20C-4523-B37C-E6E3A9C716ED}" srcOrd="0" destOrd="0" presId="urn:microsoft.com/office/officeart/2005/8/layout/vList5"/>
    <dgm:cxn modelId="{EB7BD0AD-5B26-4247-BAA1-8C5FF31C9111}" type="presOf" srcId="{B606CDB8-8C93-47F7-8F93-5BE17E74FFBA}" destId="{D962C8CE-5AD9-4A63-8227-C92DA579EB42}" srcOrd="0" destOrd="0" presId="urn:microsoft.com/office/officeart/2005/8/layout/vList5"/>
    <dgm:cxn modelId="{6C8F7A60-2CDD-43B5-A811-A25815F393CA}" srcId="{D132EEDC-35A9-4560-9815-A109F6EE1A75}" destId="{B606CDB8-8C93-47F7-8F93-5BE17E74FFBA}" srcOrd="0" destOrd="0" parTransId="{227D9AEF-C60A-4230-A5CA-3C1D1BD5680E}" sibTransId="{602FD305-7356-4D8E-9482-D1A6DF76F389}"/>
    <dgm:cxn modelId="{4A485673-31A4-4C2B-ABA5-85166C3A0D31}" type="presParOf" srcId="{6302F06A-B20C-4523-B37C-E6E3A9C716ED}" destId="{E84B33B8-652D-4A9C-AD9A-0D1648BB49CB}" srcOrd="0" destOrd="0" presId="urn:microsoft.com/office/officeart/2005/8/layout/vList5"/>
    <dgm:cxn modelId="{61A14342-C32A-483D-AAA2-633A27A4E928}" type="presParOf" srcId="{E84B33B8-652D-4A9C-AD9A-0D1648BB49CB}" destId="{D962C8CE-5AD9-4A63-8227-C92DA579EB4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32EEDC-35A9-4560-9815-A109F6EE1A75}"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526AF324-EFAC-48D9-92B3-8EF18543099E}">
      <dgm:prSet/>
      <dgm:spPr/>
      <dgm:t>
        <a:bodyPr/>
        <a:lstStyle/>
        <a:p>
          <a:r>
            <a:rPr lang="en-US" dirty="0"/>
            <a:t>1</a:t>
          </a:r>
        </a:p>
      </dgm:t>
    </dgm:pt>
    <dgm:pt modelId="{BAE3793E-9F20-4111-83B0-6D2D89B6B361}" type="parTrans" cxnId="{E3CDE784-76FB-40FA-BDA2-C1D1CA81C9F1}">
      <dgm:prSet/>
      <dgm:spPr/>
      <dgm:t>
        <a:bodyPr/>
        <a:lstStyle/>
        <a:p>
          <a:endParaRPr lang="en-US"/>
        </a:p>
      </dgm:t>
    </dgm:pt>
    <dgm:pt modelId="{04C99B55-F4CC-49D4-ACF3-503B679C68BB}" type="sibTrans" cxnId="{E3CDE784-76FB-40FA-BDA2-C1D1CA81C9F1}">
      <dgm:prSet/>
      <dgm:spPr/>
      <dgm:t>
        <a:bodyPr/>
        <a:lstStyle/>
        <a:p>
          <a:endParaRPr lang="en-US"/>
        </a:p>
      </dgm:t>
    </dgm:pt>
    <dgm:pt modelId="{ACD3EEB5-98DF-4F29-A2C2-603AAE2FA36F}">
      <dgm:prSet/>
      <dgm:spPr/>
      <dgm:t>
        <a:bodyPr/>
        <a:lstStyle/>
        <a:p>
          <a:r>
            <a:rPr lang="en-US" dirty="0"/>
            <a:t>3</a:t>
          </a:r>
        </a:p>
      </dgm:t>
    </dgm:pt>
    <dgm:pt modelId="{CF8A5459-53F3-4889-AA97-C54C0CCEAA78}" type="sibTrans" cxnId="{521FC7DB-7672-4122-8698-D1849CE7BBEE}">
      <dgm:prSet/>
      <dgm:spPr/>
      <dgm:t>
        <a:bodyPr/>
        <a:lstStyle/>
        <a:p>
          <a:endParaRPr lang="en-US"/>
        </a:p>
      </dgm:t>
    </dgm:pt>
    <dgm:pt modelId="{BB565D50-1AAC-4BE1-8843-04845DCD781B}" type="parTrans" cxnId="{521FC7DB-7672-4122-8698-D1849CE7BBEE}">
      <dgm:prSet/>
      <dgm:spPr/>
      <dgm:t>
        <a:bodyPr/>
        <a:lstStyle/>
        <a:p>
          <a:endParaRPr lang="en-US"/>
        </a:p>
      </dgm:t>
    </dgm:pt>
    <dgm:pt modelId="{A9810D67-6798-4E4B-810C-EE169B31831E}">
      <dgm:prSet/>
      <dgm:spPr/>
      <dgm:t>
        <a:bodyPr/>
        <a:lstStyle/>
        <a:p>
          <a:r>
            <a:rPr lang="en-US" dirty="0"/>
            <a:t>5</a:t>
          </a:r>
        </a:p>
      </dgm:t>
    </dgm:pt>
    <dgm:pt modelId="{A89C3F20-FBF4-4817-8518-00FE9B71E2DA}" type="parTrans" cxnId="{AC165A2F-375D-43D1-899E-F28CDB3A9491}">
      <dgm:prSet/>
      <dgm:spPr/>
      <dgm:t>
        <a:bodyPr/>
        <a:lstStyle/>
        <a:p>
          <a:endParaRPr lang="en-ZA"/>
        </a:p>
      </dgm:t>
    </dgm:pt>
    <dgm:pt modelId="{436B45F2-8268-4709-B5D4-DEDA700B9E06}" type="sibTrans" cxnId="{AC165A2F-375D-43D1-899E-F28CDB3A9491}">
      <dgm:prSet/>
      <dgm:spPr/>
      <dgm:t>
        <a:bodyPr/>
        <a:lstStyle/>
        <a:p>
          <a:endParaRPr lang="en-ZA"/>
        </a:p>
      </dgm:t>
    </dgm:pt>
    <dgm:pt modelId="{8A72C607-EA3F-44AD-BF52-F73C11DEDF8A}">
      <dgm:prSet/>
      <dgm:spPr/>
      <dgm:t>
        <a:bodyPr/>
        <a:lstStyle/>
        <a:p>
          <a:r>
            <a:rPr lang="en-ZA" dirty="0"/>
            <a:t>Application Form and Criteria (duly signed / initialled)</a:t>
          </a:r>
        </a:p>
      </dgm:t>
    </dgm:pt>
    <dgm:pt modelId="{DBCA714F-0C10-4006-983C-297680D746FF}" type="parTrans" cxnId="{D64B984B-EE01-4E1C-ADEB-4D4B78FDD6D9}">
      <dgm:prSet/>
      <dgm:spPr/>
      <dgm:t>
        <a:bodyPr/>
        <a:lstStyle/>
        <a:p>
          <a:endParaRPr lang="en-ZA"/>
        </a:p>
      </dgm:t>
    </dgm:pt>
    <dgm:pt modelId="{DB043B8A-37E1-4129-BBAA-DF0AEF36E3F1}" type="sibTrans" cxnId="{D64B984B-EE01-4E1C-ADEB-4D4B78FDD6D9}">
      <dgm:prSet/>
      <dgm:spPr/>
      <dgm:t>
        <a:bodyPr/>
        <a:lstStyle/>
        <a:p>
          <a:endParaRPr lang="en-ZA"/>
        </a:p>
      </dgm:t>
    </dgm:pt>
    <dgm:pt modelId="{C6424891-60F5-44A2-B12D-BDE1139403AA}">
      <dgm:prSet/>
      <dgm:spPr/>
      <dgm:t>
        <a:bodyPr/>
        <a:lstStyle/>
        <a:p>
          <a:r>
            <a:rPr lang="en-ZA" dirty="0"/>
            <a:t>BIPA Company Registration Docs </a:t>
          </a:r>
        </a:p>
      </dgm:t>
    </dgm:pt>
    <dgm:pt modelId="{80DF4287-48C8-4A26-8106-73501E0BE0B4}" type="parTrans" cxnId="{82BD1AE7-E99F-46D7-A011-F913B68FC2B9}">
      <dgm:prSet/>
      <dgm:spPr/>
      <dgm:t>
        <a:bodyPr/>
        <a:lstStyle/>
        <a:p>
          <a:endParaRPr lang="en-ZA"/>
        </a:p>
      </dgm:t>
    </dgm:pt>
    <dgm:pt modelId="{600C3C8E-AC44-45C4-B620-4B38DC90EF57}" type="sibTrans" cxnId="{82BD1AE7-E99F-46D7-A011-F913B68FC2B9}">
      <dgm:prSet/>
      <dgm:spPr/>
      <dgm:t>
        <a:bodyPr/>
        <a:lstStyle/>
        <a:p>
          <a:endParaRPr lang="en-ZA"/>
        </a:p>
      </dgm:t>
    </dgm:pt>
    <dgm:pt modelId="{04ED5A54-355C-475A-BBD3-4F4B6396E62A}">
      <dgm:prSet/>
      <dgm:spPr/>
      <dgm:t>
        <a:bodyPr/>
        <a:lstStyle/>
        <a:p>
          <a:r>
            <a:rPr lang="en-ZA" dirty="0" err="1"/>
            <a:t>CoW</a:t>
          </a:r>
          <a:r>
            <a:rPr lang="en-ZA" dirty="0"/>
            <a:t> Fitness Certificate </a:t>
          </a:r>
        </a:p>
      </dgm:t>
    </dgm:pt>
    <dgm:pt modelId="{53B5AA1F-C5D0-4C62-9646-1BF629C2E7A8}" type="parTrans" cxnId="{FB6E285E-BD46-4E1B-B02B-558AADE6029B}">
      <dgm:prSet/>
      <dgm:spPr/>
      <dgm:t>
        <a:bodyPr/>
        <a:lstStyle/>
        <a:p>
          <a:endParaRPr lang="en-ZA"/>
        </a:p>
      </dgm:t>
    </dgm:pt>
    <dgm:pt modelId="{21048A04-6768-4C3E-9210-FC323C4F1EAD}" type="sibTrans" cxnId="{FB6E285E-BD46-4E1B-B02B-558AADE6029B}">
      <dgm:prSet/>
      <dgm:spPr/>
      <dgm:t>
        <a:bodyPr/>
        <a:lstStyle/>
        <a:p>
          <a:endParaRPr lang="en-ZA"/>
        </a:p>
      </dgm:t>
    </dgm:pt>
    <dgm:pt modelId="{1E9CD66B-9526-482C-9215-7E4236C55F80}" type="pres">
      <dgm:prSet presAssocID="{D132EEDC-35A9-4560-9815-A109F6EE1A75}" presName="linearFlow" presStyleCnt="0">
        <dgm:presLayoutVars>
          <dgm:dir/>
          <dgm:animLvl val="lvl"/>
          <dgm:resizeHandles val="exact"/>
        </dgm:presLayoutVars>
      </dgm:prSet>
      <dgm:spPr/>
      <dgm:t>
        <a:bodyPr/>
        <a:lstStyle/>
        <a:p>
          <a:endParaRPr lang="en-US"/>
        </a:p>
      </dgm:t>
    </dgm:pt>
    <dgm:pt modelId="{A85F4680-668C-4F1C-AA88-ADD65CAB24A6}" type="pres">
      <dgm:prSet presAssocID="{526AF324-EFAC-48D9-92B3-8EF18543099E}" presName="composite" presStyleCnt="0"/>
      <dgm:spPr/>
    </dgm:pt>
    <dgm:pt modelId="{9DA06266-3C9A-4646-9980-A14E53971CDD}" type="pres">
      <dgm:prSet presAssocID="{526AF324-EFAC-48D9-92B3-8EF18543099E}" presName="parentText" presStyleLbl="alignNode1" presStyleIdx="0" presStyleCnt="3">
        <dgm:presLayoutVars>
          <dgm:chMax val="1"/>
          <dgm:bulletEnabled val="1"/>
        </dgm:presLayoutVars>
      </dgm:prSet>
      <dgm:spPr/>
      <dgm:t>
        <a:bodyPr/>
        <a:lstStyle/>
        <a:p>
          <a:endParaRPr lang="en-US"/>
        </a:p>
      </dgm:t>
    </dgm:pt>
    <dgm:pt modelId="{F4BD2DDB-E9C1-44A4-B046-C3BDD5E91704}" type="pres">
      <dgm:prSet presAssocID="{526AF324-EFAC-48D9-92B3-8EF18543099E}" presName="descendantText" presStyleLbl="alignAcc1" presStyleIdx="0" presStyleCnt="3">
        <dgm:presLayoutVars>
          <dgm:bulletEnabled val="1"/>
        </dgm:presLayoutVars>
      </dgm:prSet>
      <dgm:spPr/>
      <dgm:t>
        <a:bodyPr/>
        <a:lstStyle/>
        <a:p>
          <a:endParaRPr lang="en-US"/>
        </a:p>
      </dgm:t>
    </dgm:pt>
    <dgm:pt modelId="{A55DB46C-1420-4432-90BD-4781E548EF1B}" type="pres">
      <dgm:prSet presAssocID="{04C99B55-F4CC-49D4-ACF3-503B679C68BB}" presName="sp" presStyleCnt="0"/>
      <dgm:spPr/>
    </dgm:pt>
    <dgm:pt modelId="{EB4F72F0-2BA1-42C9-A515-8B224FC70FD9}" type="pres">
      <dgm:prSet presAssocID="{ACD3EEB5-98DF-4F29-A2C2-603AAE2FA36F}" presName="composite" presStyleCnt="0"/>
      <dgm:spPr/>
    </dgm:pt>
    <dgm:pt modelId="{43176ED1-22A2-4127-8BD4-12A787911C5C}" type="pres">
      <dgm:prSet presAssocID="{ACD3EEB5-98DF-4F29-A2C2-603AAE2FA36F}" presName="parentText" presStyleLbl="alignNode1" presStyleIdx="1" presStyleCnt="3">
        <dgm:presLayoutVars>
          <dgm:chMax val="1"/>
          <dgm:bulletEnabled val="1"/>
        </dgm:presLayoutVars>
      </dgm:prSet>
      <dgm:spPr/>
      <dgm:t>
        <a:bodyPr/>
        <a:lstStyle/>
        <a:p>
          <a:endParaRPr lang="en-US"/>
        </a:p>
      </dgm:t>
    </dgm:pt>
    <dgm:pt modelId="{EC3760C1-BEF7-4DA2-B18E-C9B680BF14EF}" type="pres">
      <dgm:prSet presAssocID="{ACD3EEB5-98DF-4F29-A2C2-603AAE2FA36F}" presName="descendantText" presStyleLbl="alignAcc1" presStyleIdx="1" presStyleCnt="3">
        <dgm:presLayoutVars>
          <dgm:bulletEnabled val="1"/>
        </dgm:presLayoutVars>
      </dgm:prSet>
      <dgm:spPr/>
      <dgm:t>
        <a:bodyPr/>
        <a:lstStyle/>
        <a:p>
          <a:endParaRPr lang="en-US"/>
        </a:p>
      </dgm:t>
    </dgm:pt>
    <dgm:pt modelId="{A1B77F08-5DD4-4A4D-A702-A0F01737DF73}" type="pres">
      <dgm:prSet presAssocID="{CF8A5459-53F3-4889-AA97-C54C0CCEAA78}" presName="sp" presStyleCnt="0"/>
      <dgm:spPr/>
    </dgm:pt>
    <dgm:pt modelId="{2DBF187A-7B10-480E-B953-B21770A1B685}" type="pres">
      <dgm:prSet presAssocID="{A9810D67-6798-4E4B-810C-EE169B31831E}" presName="composite" presStyleCnt="0"/>
      <dgm:spPr/>
    </dgm:pt>
    <dgm:pt modelId="{E70B73F8-F695-4C63-937F-16EC7D5942E0}" type="pres">
      <dgm:prSet presAssocID="{A9810D67-6798-4E4B-810C-EE169B31831E}" presName="parentText" presStyleLbl="alignNode1" presStyleIdx="2" presStyleCnt="3">
        <dgm:presLayoutVars>
          <dgm:chMax val="1"/>
          <dgm:bulletEnabled val="1"/>
        </dgm:presLayoutVars>
      </dgm:prSet>
      <dgm:spPr/>
      <dgm:t>
        <a:bodyPr/>
        <a:lstStyle/>
        <a:p>
          <a:endParaRPr lang="en-US"/>
        </a:p>
      </dgm:t>
    </dgm:pt>
    <dgm:pt modelId="{B3CE166A-4196-47FE-8953-9996E3D1E251}" type="pres">
      <dgm:prSet presAssocID="{A9810D67-6798-4E4B-810C-EE169B31831E}" presName="descendantText" presStyleLbl="alignAcc1" presStyleIdx="2" presStyleCnt="3">
        <dgm:presLayoutVars>
          <dgm:bulletEnabled val="1"/>
        </dgm:presLayoutVars>
      </dgm:prSet>
      <dgm:spPr/>
      <dgm:t>
        <a:bodyPr/>
        <a:lstStyle/>
        <a:p>
          <a:endParaRPr lang="en-US"/>
        </a:p>
      </dgm:t>
    </dgm:pt>
  </dgm:ptLst>
  <dgm:cxnLst>
    <dgm:cxn modelId="{E3CDE784-76FB-40FA-BDA2-C1D1CA81C9F1}" srcId="{D132EEDC-35A9-4560-9815-A109F6EE1A75}" destId="{526AF324-EFAC-48D9-92B3-8EF18543099E}" srcOrd="0" destOrd="0" parTransId="{BAE3793E-9F20-4111-83B0-6D2D89B6B361}" sibTransId="{04C99B55-F4CC-49D4-ACF3-503B679C68BB}"/>
    <dgm:cxn modelId="{83391C47-EBC9-4185-9B5E-C58C5DE7BB07}" type="presOf" srcId="{526AF324-EFAC-48D9-92B3-8EF18543099E}" destId="{9DA06266-3C9A-4646-9980-A14E53971CDD}" srcOrd="0" destOrd="0" presId="urn:microsoft.com/office/officeart/2005/8/layout/chevron2"/>
    <dgm:cxn modelId="{7EC7CD21-E700-4790-8B62-94DE9C455662}" type="presOf" srcId="{04ED5A54-355C-475A-BBD3-4F4B6396E62A}" destId="{B3CE166A-4196-47FE-8953-9996E3D1E251}" srcOrd="0" destOrd="0" presId="urn:microsoft.com/office/officeart/2005/8/layout/chevron2"/>
    <dgm:cxn modelId="{521FC7DB-7672-4122-8698-D1849CE7BBEE}" srcId="{D132EEDC-35A9-4560-9815-A109F6EE1A75}" destId="{ACD3EEB5-98DF-4F29-A2C2-603AAE2FA36F}" srcOrd="1" destOrd="0" parTransId="{BB565D50-1AAC-4BE1-8843-04845DCD781B}" sibTransId="{CF8A5459-53F3-4889-AA97-C54C0CCEAA78}"/>
    <dgm:cxn modelId="{19EA4922-EEAD-4FF1-B477-A2FC244541C1}" type="presOf" srcId="{C6424891-60F5-44A2-B12D-BDE1139403AA}" destId="{EC3760C1-BEF7-4DA2-B18E-C9B680BF14EF}" srcOrd="0" destOrd="0" presId="urn:microsoft.com/office/officeart/2005/8/layout/chevron2"/>
    <dgm:cxn modelId="{7CBB8A71-DD12-4220-8193-F852FE752386}" type="presOf" srcId="{ACD3EEB5-98DF-4F29-A2C2-603AAE2FA36F}" destId="{43176ED1-22A2-4127-8BD4-12A787911C5C}" srcOrd="0" destOrd="0" presId="urn:microsoft.com/office/officeart/2005/8/layout/chevron2"/>
    <dgm:cxn modelId="{82BD1AE7-E99F-46D7-A011-F913B68FC2B9}" srcId="{ACD3EEB5-98DF-4F29-A2C2-603AAE2FA36F}" destId="{C6424891-60F5-44A2-B12D-BDE1139403AA}" srcOrd="0" destOrd="0" parTransId="{80DF4287-48C8-4A26-8106-73501E0BE0B4}" sibTransId="{600C3C8E-AC44-45C4-B620-4B38DC90EF57}"/>
    <dgm:cxn modelId="{BE71E459-0EAB-42BE-A5C3-6A0C0126DA41}" type="presOf" srcId="{D132EEDC-35A9-4560-9815-A109F6EE1A75}" destId="{1E9CD66B-9526-482C-9215-7E4236C55F80}" srcOrd="0" destOrd="0" presId="urn:microsoft.com/office/officeart/2005/8/layout/chevron2"/>
    <dgm:cxn modelId="{4256904B-CBDC-46C6-A160-E05F3CF7818A}" type="presOf" srcId="{8A72C607-EA3F-44AD-BF52-F73C11DEDF8A}" destId="{F4BD2DDB-E9C1-44A4-B046-C3BDD5E91704}" srcOrd="0" destOrd="0" presId="urn:microsoft.com/office/officeart/2005/8/layout/chevron2"/>
    <dgm:cxn modelId="{3B80C630-B3B0-48F2-80E8-22B3AF82002E}" type="presOf" srcId="{A9810D67-6798-4E4B-810C-EE169B31831E}" destId="{E70B73F8-F695-4C63-937F-16EC7D5942E0}" srcOrd="0" destOrd="0" presId="urn:microsoft.com/office/officeart/2005/8/layout/chevron2"/>
    <dgm:cxn modelId="{D64B984B-EE01-4E1C-ADEB-4D4B78FDD6D9}" srcId="{526AF324-EFAC-48D9-92B3-8EF18543099E}" destId="{8A72C607-EA3F-44AD-BF52-F73C11DEDF8A}" srcOrd="0" destOrd="0" parTransId="{DBCA714F-0C10-4006-983C-297680D746FF}" sibTransId="{DB043B8A-37E1-4129-BBAA-DF0AEF36E3F1}"/>
    <dgm:cxn modelId="{FB6E285E-BD46-4E1B-B02B-558AADE6029B}" srcId="{A9810D67-6798-4E4B-810C-EE169B31831E}" destId="{04ED5A54-355C-475A-BBD3-4F4B6396E62A}" srcOrd="0" destOrd="0" parTransId="{53B5AA1F-C5D0-4C62-9646-1BF629C2E7A8}" sibTransId="{21048A04-6768-4C3E-9210-FC323C4F1EAD}"/>
    <dgm:cxn modelId="{AC165A2F-375D-43D1-899E-F28CDB3A9491}" srcId="{D132EEDC-35A9-4560-9815-A109F6EE1A75}" destId="{A9810D67-6798-4E4B-810C-EE169B31831E}" srcOrd="2" destOrd="0" parTransId="{A89C3F20-FBF4-4817-8518-00FE9B71E2DA}" sibTransId="{436B45F2-8268-4709-B5D4-DEDA700B9E06}"/>
    <dgm:cxn modelId="{12E2E5BC-9036-465B-8BAD-416338EEA5F2}" type="presParOf" srcId="{1E9CD66B-9526-482C-9215-7E4236C55F80}" destId="{A85F4680-668C-4F1C-AA88-ADD65CAB24A6}" srcOrd="0" destOrd="0" presId="urn:microsoft.com/office/officeart/2005/8/layout/chevron2"/>
    <dgm:cxn modelId="{663C7486-E3E3-4380-A982-1BB0604CDB70}" type="presParOf" srcId="{A85F4680-668C-4F1C-AA88-ADD65CAB24A6}" destId="{9DA06266-3C9A-4646-9980-A14E53971CDD}" srcOrd="0" destOrd="0" presId="urn:microsoft.com/office/officeart/2005/8/layout/chevron2"/>
    <dgm:cxn modelId="{6F127CD2-D86B-4849-8B78-955E65BEB185}" type="presParOf" srcId="{A85F4680-668C-4F1C-AA88-ADD65CAB24A6}" destId="{F4BD2DDB-E9C1-44A4-B046-C3BDD5E91704}" srcOrd="1" destOrd="0" presId="urn:microsoft.com/office/officeart/2005/8/layout/chevron2"/>
    <dgm:cxn modelId="{C9AF7E63-D55A-4D78-9A1C-33A21D213972}" type="presParOf" srcId="{1E9CD66B-9526-482C-9215-7E4236C55F80}" destId="{A55DB46C-1420-4432-90BD-4781E548EF1B}" srcOrd="1" destOrd="0" presId="urn:microsoft.com/office/officeart/2005/8/layout/chevron2"/>
    <dgm:cxn modelId="{4629334D-C825-44EE-B124-C0A9D2072A39}" type="presParOf" srcId="{1E9CD66B-9526-482C-9215-7E4236C55F80}" destId="{EB4F72F0-2BA1-42C9-A515-8B224FC70FD9}" srcOrd="2" destOrd="0" presId="urn:microsoft.com/office/officeart/2005/8/layout/chevron2"/>
    <dgm:cxn modelId="{ADF393A7-54FC-4C4B-A596-71CBF6B657FC}" type="presParOf" srcId="{EB4F72F0-2BA1-42C9-A515-8B224FC70FD9}" destId="{43176ED1-22A2-4127-8BD4-12A787911C5C}" srcOrd="0" destOrd="0" presId="urn:microsoft.com/office/officeart/2005/8/layout/chevron2"/>
    <dgm:cxn modelId="{95C0DE8C-6332-40DE-9A03-1ABB6D0B9881}" type="presParOf" srcId="{EB4F72F0-2BA1-42C9-A515-8B224FC70FD9}" destId="{EC3760C1-BEF7-4DA2-B18E-C9B680BF14EF}" srcOrd="1" destOrd="0" presId="urn:microsoft.com/office/officeart/2005/8/layout/chevron2"/>
    <dgm:cxn modelId="{EADB7747-DFDB-477A-8BA4-80EFDE0DF1AC}" type="presParOf" srcId="{1E9CD66B-9526-482C-9215-7E4236C55F80}" destId="{A1B77F08-5DD4-4A4D-A702-A0F01737DF73}" srcOrd="3" destOrd="0" presId="urn:microsoft.com/office/officeart/2005/8/layout/chevron2"/>
    <dgm:cxn modelId="{B72B3E6F-321E-4C9F-9D96-3050689056A6}" type="presParOf" srcId="{1E9CD66B-9526-482C-9215-7E4236C55F80}" destId="{2DBF187A-7B10-480E-B953-B21770A1B685}" srcOrd="4" destOrd="0" presId="urn:microsoft.com/office/officeart/2005/8/layout/chevron2"/>
    <dgm:cxn modelId="{2A628619-9E23-430A-9A38-5C66DE5B56A6}" type="presParOf" srcId="{2DBF187A-7B10-480E-B953-B21770A1B685}" destId="{E70B73F8-F695-4C63-937F-16EC7D5942E0}" srcOrd="0" destOrd="0" presId="urn:microsoft.com/office/officeart/2005/8/layout/chevron2"/>
    <dgm:cxn modelId="{20AC170A-73C0-49F2-A5B1-2B473A7FB638}" type="presParOf" srcId="{2DBF187A-7B10-480E-B953-B21770A1B685}" destId="{B3CE166A-4196-47FE-8953-9996E3D1E25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32EEDC-35A9-4560-9815-A109F6EE1A75}" type="doc">
      <dgm:prSet loTypeId="urn:microsoft.com/office/officeart/2005/8/layout/chevron2" loCatId="list" qsTypeId="urn:microsoft.com/office/officeart/2005/8/quickstyle/simple1" qsCatId="simple" csTypeId="urn:microsoft.com/office/officeart/2005/8/colors/accent2_2" csCatId="accent2" phldr="1"/>
      <dgm:spPr/>
      <dgm:t>
        <a:bodyPr/>
        <a:lstStyle/>
        <a:p>
          <a:endParaRPr lang="en-US"/>
        </a:p>
      </dgm:t>
    </dgm:pt>
    <dgm:pt modelId="{526AF324-EFAC-48D9-92B3-8EF18543099E}">
      <dgm:prSet/>
      <dgm:spPr/>
      <dgm:t>
        <a:bodyPr/>
        <a:lstStyle/>
        <a:p>
          <a:r>
            <a:rPr lang="en-US" dirty="0"/>
            <a:t>2</a:t>
          </a:r>
        </a:p>
      </dgm:t>
    </dgm:pt>
    <dgm:pt modelId="{BAE3793E-9F20-4111-83B0-6D2D89B6B361}" type="parTrans" cxnId="{E3CDE784-76FB-40FA-BDA2-C1D1CA81C9F1}">
      <dgm:prSet/>
      <dgm:spPr/>
      <dgm:t>
        <a:bodyPr/>
        <a:lstStyle/>
        <a:p>
          <a:endParaRPr lang="en-US"/>
        </a:p>
      </dgm:t>
    </dgm:pt>
    <dgm:pt modelId="{04C99B55-F4CC-49D4-ACF3-503B679C68BB}" type="sibTrans" cxnId="{E3CDE784-76FB-40FA-BDA2-C1D1CA81C9F1}">
      <dgm:prSet/>
      <dgm:spPr/>
      <dgm:t>
        <a:bodyPr/>
        <a:lstStyle/>
        <a:p>
          <a:endParaRPr lang="en-US"/>
        </a:p>
      </dgm:t>
    </dgm:pt>
    <dgm:pt modelId="{ACD3EEB5-98DF-4F29-A2C2-603AAE2FA36F}">
      <dgm:prSet/>
      <dgm:spPr/>
      <dgm:t>
        <a:bodyPr/>
        <a:lstStyle/>
        <a:p>
          <a:r>
            <a:rPr lang="en-US" dirty="0"/>
            <a:t>4</a:t>
          </a:r>
        </a:p>
      </dgm:t>
    </dgm:pt>
    <dgm:pt modelId="{CF8A5459-53F3-4889-AA97-C54C0CCEAA78}" type="sibTrans" cxnId="{521FC7DB-7672-4122-8698-D1849CE7BBEE}">
      <dgm:prSet/>
      <dgm:spPr/>
      <dgm:t>
        <a:bodyPr/>
        <a:lstStyle/>
        <a:p>
          <a:endParaRPr lang="en-US"/>
        </a:p>
      </dgm:t>
    </dgm:pt>
    <dgm:pt modelId="{BB565D50-1AAC-4BE1-8843-04845DCD781B}" type="parTrans" cxnId="{521FC7DB-7672-4122-8698-D1849CE7BBEE}">
      <dgm:prSet/>
      <dgm:spPr/>
      <dgm:t>
        <a:bodyPr/>
        <a:lstStyle/>
        <a:p>
          <a:endParaRPr lang="en-US"/>
        </a:p>
      </dgm:t>
    </dgm:pt>
    <dgm:pt modelId="{A9810D67-6798-4E4B-810C-EE169B31831E}">
      <dgm:prSet/>
      <dgm:spPr/>
      <dgm:t>
        <a:bodyPr/>
        <a:lstStyle/>
        <a:p>
          <a:r>
            <a:rPr lang="en-US" dirty="0"/>
            <a:t>6</a:t>
          </a:r>
        </a:p>
      </dgm:t>
    </dgm:pt>
    <dgm:pt modelId="{A89C3F20-FBF4-4817-8518-00FE9B71E2DA}" type="parTrans" cxnId="{AC165A2F-375D-43D1-899E-F28CDB3A9491}">
      <dgm:prSet/>
      <dgm:spPr/>
      <dgm:t>
        <a:bodyPr/>
        <a:lstStyle/>
        <a:p>
          <a:endParaRPr lang="en-ZA"/>
        </a:p>
      </dgm:t>
    </dgm:pt>
    <dgm:pt modelId="{436B45F2-8268-4709-B5D4-DEDA700B9E06}" type="sibTrans" cxnId="{AC165A2F-375D-43D1-899E-F28CDB3A9491}">
      <dgm:prSet/>
      <dgm:spPr/>
      <dgm:t>
        <a:bodyPr/>
        <a:lstStyle/>
        <a:p>
          <a:endParaRPr lang="en-ZA"/>
        </a:p>
      </dgm:t>
    </dgm:pt>
    <dgm:pt modelId="{E7DFBE15-DA4E-4CF8-86EF-721EBF8850EE}">
      <dgm:prSet/>
      <dgm:spPr/>
      <dgm:t>
        <a:bodyPr/>
        <a:lstStyle/>
        <a:p>
          <a:r>
            <a:rPr lang="en-ZA" dirty="0"/>
            <a:t>NEAB Fidelity Fund Certificate – Company  </a:t>
          </a:r>
        </a:p>
      </dgm:t>
    </dgm:pt>
    <dgm:pt modelId="{547DF11D-B281-430D-94B7-6FD07DC48BAE}" type="parTrans" cxnId="{89D3D56F-D5AD-4E24-B3B1-3DAE07002103}">
      <dgm:prSet/>
      <dgm:spPr/>
      <dgm:t>
        <a:bodyPr/>
        <a:lstStyle/>
        <a:p>
          <a:endParaRPr lang="en-ZA"/>
        </a:p>
      </dgm:t>
    </dgm:pt>
    <dgm:pt modelId="{AAB5ED9C-48C1-4598-818B-375E27D619CD}" type="sibTrans" cxnId="{89D3D56F-D5AD-4E24-B3B1-3DAE07002103}">
      <dgm:prSet/>
      <dgm:spPr/>
      <dgm:t>
        <a:bodyPr/>
        <a:lstStyle/>
        <a:p>
          <a:endParaRPr lang="en-ZA"/>
        </a:p>
      </dgm:t>
    </dgm:pt>
    <dgm:pt modelId="{D45C7C52-D618-432E-9975-9407A425AA67}">
      <dgm:prSet/>
      <dgm:spPr/>
      <dgm:t>
        <a:bodyPr/>
        <a:lstStyle/>
        <a:p>
          <a:r>
            <a:rPr lang="en-ZA" dirty="0"/>
            <a:t>NEAB Fidelity Fund Certificate – Agent </a:t>
          </a:r>
        </a:p>
      </dgm:t>
    </dgm:pt>
    <dgm:pt modelId="{A0BBCCC4-D6BE-4B7D-824D-FFBAC991061A}" type="parTrans" cxnId="{6CC037F2-A69E-4154-9370-4D6A3C479C01}">
      <dgm:prSet/>
      <dgm:spPr/>
      <dgm:t>
        <a:bodyPr/>
        <a:lstStyle/>
        <a:p>
          <a:endParaRPr lang="en-ZA"/>
        </a:p>
      </dgm:t>
    </dgm:pt>
    <dgm:pt modelId="{7FDF0B78-D807-4DDB-B593-33740613847C}" type="sibTrans" cxnId="{6CC037F2-A69E-4154-9370-4D6A3C479C01}">
      <dgm:prSet/>
      <dgm:spPr/>
      <dgm:t>
        <a:bodyPr/>
        <a:lstStyle/>
        <a:p>
          <a:endParaRPr lang="en-ZA"/>
        </a:p>
      </dgm:t>
    </dgm:pt>
    <dgm:pt modelId="{240F7BB9-C714-4ACE-8DBB-3066B3BD5B58}">
      <dgm:prSet/>
      <dgm:spPr/>
      <dgm:t>
        <a:bodyPr/>
        <a:lstStyle/>
        <a:p>
          <a:r>
            <a:rPr lang="en-ZA" dirty="0"/>
            <a:t>ID of Agent</a:t>
          </a:r>
        </a:p>
      </dgm:t>
    </dgm:pt>
    <dgm:pt modelId="{814A75AA-AD1D-445F-A313-13B7ADE9C0F7}" type="parTrans" cxnId="{B8EB3187-A42C-481A-8DA5-083BB8891D4E}">
      <dgm:prSet/>
      <dgm:spPr/>
      <dgm:t>
        <a:bodyPr/>
        <a:lstStyle/>
        <a:p>
          <a:endParaRPr lang="en-ZA"/>
        </a:p>
      </dgm:t>
    </dgm:pt>
    <dgm:pt modelId="{6FEBC0B0-6D83-46BB-888F-E7BA0A91FCF6}" type="sibTrans" cxnId="{B8EB3187-A42C-481A-8DA5-083BB8891D4E}">
      <dgm:prSet/>
      <dgm:spPr/>
      <dgm:t>
        <a:bodyPr/>
        <a:lstStyle/>
        <a:p>
          <a:endParaRPr lang="en-ZA"/>
        </a:p>
      </dgm:t>
    </dgm:pt>
    <dgm:pt modelId="{1DA8EE74-438D-4938-8E5D-4E2A51AE0693}" type="pres">
      <dgm:prSet presAssocID="{D132EEDC-35A9-4560-9815-A109F6EE1A75}" presName="linearFlow" presStyleCnt="0">
        <dgm:presLayoutVars>
          <dgm:dir/>
          <dgm:animLvl val="lvl"/>
          <dgm:resizeHandles val="exact"/>
        </dgm:presLayoutVars>
      </dgm:prSet>
      <dgm:spPr/>
      <dgm:t>
        <a:bodyPr/>
        <a:lstStyle/>
        <a:p>
          <a:endParaRPr lang="en-US"/>
        </a:p>
      </dgm:t>
    </dgm:pt>
    <dgm:pt modelId="{DDDF8FD1-9B56-49A8-AFE5-B58BDFC7FDD5}" type="pres">
      <dgm:prSet presAssocID="{526AF324-EFAC-48D9-92B3-8EF18543099E}" presName="composite" presStyleCnt="0"/>
      <dgm:spPr/>
    </dgm:pt>
    <dgm:pt modelId="{229D77F4-DE73-4047-8FD3-28EFF7F6D6C9}" type="pres">
      <dgm:prSet presAssocID="{526AF324-EFAC-48D9-92B3-8EF18543099E}" presName="parentText" presStyleLbl="alignNode1" presStyleIdx="0" presStyleCnt="3">
        <dgm:presLayoutVars>
          <dgm:chMax val="1"/>
          <dgm:bulletEnabled val="1"/>
        </dgm:presLayoutVars>
      </dgm:prSet>
      <dgm:spPr/>
      <dgm:t>
        <a:bodyPr/>
        <a:lstStyle/>
        <a:p>
          <a:endParaRPr lang="en-US"/>
        </a:p>
      </dgm:t>
    </dgm:pt>
    <dgm:pt modelId="{AF85E4FC-96BB-43FD-BD9B-A911BE283466}" type="pres">
      <dgm:prSet presAssocID="{526AF324-EFAC-48D9-92B3-8EF18543099E}" presName="descendantText" presStyleLbl="alignAcc1" presStyleIdx="0" presStyleCnt="3">
        <dgm:presLayoutVars>
          <dgm:bulletEnabled val="1"/>
        </dgm:presLayoutVars>
      </dgm:prSet>
      <dgm:spPr/>
      <dgm:t>
        <a:bodyPr/>
        <a:lstStyle/>
        <a:p>
          <a:endParaRPr lang="en-US"/>
        </a:p>
      </dgm:t>
    </dgm:pt>
    <dgm:pt modelId="{955779A3-5644-451E-B011-DE0D269D83F7}" type="pres">
      <dgm:prSet presAssocID="{04C99B55-F4CC-49D4-ACF3-503B679C68BB}" presName="sp" presStyleCnt="0"/>
      <dgm:spPr/>
    </dgm:pt>
    <dgm:pt modelId="{4F9C1783-B851-4259-8B50-0F092476B769}" type="pres">
      <dgm:prSet presAssocID="{ACD3EEB5-98DF-4F29-A2C2-603AAE2FA36F}" presName="composite" presStyleCnt="0"/>
      <dgm:spPr/>
    </dgm:pt>
    <dgm:pt modelId="{21F27F87-2E5C-4E50-8819-F7088034ED81}" type="pres">
      <dgm:prSet presAssocID="{ACD3EEB5-98DF-4F29-A2C2-603AAE2FA36F}" presName="parentText" presStyleLbl="alignNode1" presStyleIdx="1" presStyleCnt="3">
        <dgm:presLayoutVars>
          <dgm:chMax val="1"/>
          <dgm:bulletEnabled val="1"/>
        </dgm:presLayoutVars>
      </dgm:prSet>
      <dgm:spPr/>
      <dgm:t>
        <a:bodyPr/>
        <a:lstStyle/>
        <a:p>
          <a:endParaRPr lang="en-US"/>
        </a:p>
      </dgm:t>
    </dgm:pt>
    <dgm:pt modelId="{DEF9314D-F36B-4BF4-8E49-A60CEAE15EC1}" type="pres">
      <dgm:prSet presAssocID="{ACD3EEB5-98DF-4F29-A2C2-603AAE2FA36F}" presName="descendantText" presStyleLbl="alignAcc1" presStyleIdx="1" presStyleCnt="3">
        <dgm:presLayoutVars>
          <dgm:bulletEnabled val="1"/>
        </dgm:presLayoutVars>
      </dgm:prSet>
      <dgm:spPr/>
      <dgm:t>
        <a:bodyPr/>
        <a:lstStyle/>
        <a:p>
          <a:endParaRPr lang="en-US"/>
        </a:p>
      </dgm:t>
    </dgm:pt>
    <dgm:pt modelId="{8A7EE080-E339-4B0B-B02A-D5E705DE4174}" type="pres">
      <dgm:prSet presAssocID="{CF8A5459-53F3-4889-AA97-C54C0CCEAA78}" presName="sp" presStyleCnt="0"/>
      <dgm:spPr/>
    </dgm:pt>
    <dgm:pt modelId="{C4D97773-1EDC-4934-B1A4-78465AD42EC4}" type="pres">
      <dgm:prSet presAssocID="{A9810D67-6798-4E4B-810C-EE169B31831E}" presName="composite" presStyleCnt="0"/>
      <dgm:spPr/>
    </dgm:pt>
    <dgm:pt modelId="{E1FFFD57-7EA8-4607-B659-768302DEF624}" type="pres">
      <dgm:prSet presAssocID="{A9810D67-6798-4E4B-810C-EE169B31831E}" presName="parentText" presStyleLbl="alignNode1" presStyleIdx="2" presStyleCnt="3">
        <dgm:presLayoutVars>
          <dgm:chMax val="1"/>
          <dgm:bulletEnabled val="1"/>
        </dgm:presLayoutVars>
      </dgm:prSet>
      <dgm:spPr/>
      <dgm:t>
        <a:bodyPr/>
        <a:lstStyle/>
        <a:p>
          <a:endParaRPr lang="en-US"/>
        </a:p>
      </dgm:t>
    </dgm:pt>
    <dgm:pt modelId="{01876081-F274-41B2-80AE-D7E2191CB7F8}" type="pres">
      <dgm:prSet presAssocID="{A9810D67-6798-4E4B-810C-EE169B31831E}" presName="descendantText" presStyleLbl="alignAcc1" presStyleIdx="2" presStyleCnt="3">
        <dgm:presLayoutVars>
          <dgm:bulletEnabled val="1"/>
        </dgm:presLayoutVars>
      </dgm:prSet>
      <dgm:spPr/>
      <dgm:t>
        <a:bodyPr/>
        <a:lstStyle/>
        <a:p>
          <a:endParaRPr lang="en-US"/>
        </a:p>
      </dgm:t>
    </dgm:pt>
  </dgm:ptLst>
  <dgm:cxnLst>
    <dgm:cxn modelId="{E3CDE784-76FB-40FA-BDA2-C1D1CA81C9F1}" srcId="{D132EEDC-35A9-4560-9815-A109F6EE1A75}" destId="{526AF324-EFAC-48D9-92B3-8EF18543099E}" srcOrd="0" destOrd="0" parTransId="{BAE3793E-9F20-4111-83B0-6D2D89B6B361}" sibTransId="{04C99B55-F4CC-49D4-ACF3-503B679C68BB}"/>
    <dgm:cxn modelId="{B75E199C-2917-49DE-B266-AA5B6615C673}" type="presOf" srcId="{526AF324-EFAC-48D9-92B3-8EF18543099E}" destId="{229D77F4-DE73-4047-8FD3-28EFF7F6D6C9}" srcOrd="0" destOrd="0" presId="urn:microsoft.com/office/officeart/2005/8/layout/chevron2"/>
    <dgm:cxn modelId="{A91914C1-A6C8-4507-A4CC-1A18A7A0EAD8}" type="presOf" srcId="{ACD3EEB5-98DF-4F29-A2C2-603AAE2FA36F}" destId="{21F27F87-2E5C-4E50-8819-F7088034ED81}" srcOrd="0" destOrd="0" presId="urn:microsoft.com/office/officeart/2005/8/layout/chevron2"/>
    <dgm:cxn modelId="{521FC7DB-7672-4122-8698-D1849CE7BBEE}" srcId="{D132EEDC-35A9-4560-9815-A109F6EE1A75}" destId="{ACD3EEB5-98DF-4F29-A2C2-603AAE2FA36F}" srcOrd="1" destOrd="0" parTransId="{BB565D50-1AAC-4BE1-8843-04845DCD781B}" sibTransId="{CF8A5459-53F3-4889-AA97-C54C0CCEAA78}"/>
    <dgm:cxn modelId="{71D99536-142F-4D8B-BB6F-B80460D3A49D}" type="presOf" srcId="{A9810D67-6798-4E4B-810C-EE169B31831E}" destId="{E1FFFD57-7EA8-4607-B659-768302DEF624}" srcOrd="0" destOrd="0" presId="urn:microsoft.com/office/officeart/2005/8/layout/chevron2"/>
    <dgm:cxn modelId="{B8EB3187-A42C-481A-8DA5-083BB8891D4E}" srcId="{A9810D67-6798-4E4B-810C-EE169B31831E}" destId="{240F7BB9-C714-4ACE-8DBB-3066B3BD5B58}" srcOrd="0" destOrd="0" parTransId="{814A75AA-AD1D-445F-A313-13B7ADE9C0F7}" sibTransId="{6FEBC0B0-6D83-46BB-888F-E7BA0A91FCF6}"/>
    <dgm:cxn modelId="{8D5FC55F-E8D6-457A-AE2B-ABAA1823389B}" type="presOf" srcId="{E7DFBE15-DA4E-4CF8-86EF-721EBF8850EE}" destId="{AF85E4FC-96BB-43FD-BD9B-A911BE283466}" srcOrd="0" destOrd="0" presId="urn:microsoft.com/office/officeart/2005/8/layout/chevron2"/>
    <dgm:cxn modelId="{1851E564-95D7-4B8F-BCFC-67E0EC99EC40}" type="presOf" srcId="{240F7BB9-C714-4ACE-8DBB-3066B3BD5B58}" destId="{01876081-F274-41B2-80AE-D7E2191CB7F8}" srcOrd="0" destOrd="0" presId="urn:microsoft.com/office/officeart/2005/8/layout/chevron2"/>
    <dgm:cxn modelId="{E75A1BC7-D00C-4F37-96D5-773F31E3E9D5}" type="presOf" srcId="{D132EEDC-35A9-4560-9815-A109F6EE1A75}" destId="{1DA8EE74-438D-4938-8E5D-4E2A51AE0693}" srcOrd="0" destOrd="0" presId="urn:microsoft.com/office/officeart/2005/8/layout/chevron2"/>
    <dgm:cxn modelId="{89D3D56F-D5AD-4E24-B3B1-3DAE07002103}" srcId="{526AF324-EFAC-48D9-92B3-8EF18543099E}" destId="{E7DFBE15-DA4E-4CF8-86EF-721EBF8850EE}" srcOrd="0" destOrd="0" parTransId="{547DF11D-B281-430D-94B7-6FD07DC48BAE}" sibTransId="{AAB5ED9C-48C1-4598-818B-375E27D619CD}"/>
    <dgm:cxn modelId="{6CC037F2-A69E-4154-9370-4D6A3C479C01}" srcId="{ACD3EEB5-98DF-4F29-A2C2-603AAE2FA36F}" destId="{D45C7C52-D618-432E-9975-9407A425AA67}" srcOrd="0" destOrd="0" parTransId="{A0BBCCC4-D6BE-4B7D-824D-FFBAC991061A}" sibTransId="{7FDF0B78-D807-4DDB-B593-33740613847C}"/>
    <dgm:cxn modelId="{695E77DF-F3A0-4494-BA68-56F4D3C8413B}" type="presOf" srcId="{D45C7C52-D618-432E-9975-9407A425AA67}" destId="{DEF9314D-F36B-4BF4-8E49-A60CEAE15EC1}" srcOrd="0" destOrd="0" presId="urn:microsoft.com/office/officeart/2005/8/layout/chevron2"/>
    <dgm:cxn modelId="{AC165A2F-375D-43D1-899E-F28CDB3A9491}" srcId="{D132EEDC-35A9-4560-9815-A109F6EE1A75}" destId="{A9810D67-6798-4E4B-810C-EE169B31831E}" srcOrd="2" destOrd="0" parTransId="{A89C3F20-FBF4-4817-8518-00FE9B71E2DA}" sibTransId="{436B45F2-8268-4709-B5D4-DEDA700B9E06}"/>
    <dgm:cxn modelId="{DE3EFB1B-7AFC-461A-9143-A7067DE55CA7}" type="presParOf" srcId="{1DA8EE74-438D-4938-8E5D-4E2A51AE0693}" destId="{DDDF8FD1-9B56-49A8-AFE5-B58BDFC7FDD5}" srcOrd="0" destOrd="0" presId="urn:microsoft.com/office/officeart/2005/8/layout/chevron2"/>
    <dgm:cxn modelId="{F1FB8126-D07E-475C-BE47-EFE7A0B032B6}" type="presParOf" srcId="{DDDF8FD1-9B56-49A8-AFE5-B58BDFC7FDD5}" destId="{229D77F4-DE73-4047-8FD3-28EFF7F6D6C9}" srcOrd="0" destOrd="0" presId="urn:microsoft.com/office/officeart/2005/8/layout/chevron2"/>
    <dgm:cxn modelId="{B2D8DAC4-10CE-4C79-BCF4-AC31951B08A9}" type="presParOf" srcId="{DDDF8FD1-9B56-49A8-AFE5-B58BDFC7FDD5}" destId="{AF85E4FC-96BB-43FD-BD9B-A911BE283466}" srcOrd="1" destOrd="0" presId="urn:microsoft.com/office/officeart/2005/8/layout/chevron2"/>
    <dgm:cxn modelId="{8FDD1294-3ABA-4FE0-BDEA-C116E3BE8257}" type="presParOf" srcId="{1DA8EE74-438D-4938-8E5D-4E2A51AE0693}" destId="{955779A3-5644-451E-B011-DE0D269D83F7}" srcOrd="1" destOrd="0" presId="urn:microsoft.com/office/officeart/2005/8/layout/chevron2"/>
    <dgm:cxn modelId="{A2951122-4C01-436C-AEDD-B0D8CF43F995}" type="presParOf" srcId="{1DA8EE74-438D-4938-8E5D-4E2A51AE0693}" destId="{4F9C1783-B851-4259-8B50-0F092476B769}" srcOrd="2" destOrd="0" presId="urn:microsoft.com/office/officeart/2005/8/layout/chevron2"/>
    <dgm:cxn modelId="{809F2B6D-0F47-427A-81C5-FA39CE950355}" type="presParOf" srcId="{4F9C1783-B851-4259-8B50-0F092476B769}" destId="{21F27F87-2E5C-4E50-8819-F7088034ED81}" srcOrd="0" destOrd="0" presId="urn:microsoft.com/office/officeart/2005/8/layout/chevron2"/>
    <dgm:cxn modelId="{F40FA4E9-F371-4AE1-9511-A3A21DC9147B}" type="presParOf" srcId="{4F9C1783-B851-4259-8B50-0F092476B769}" destId="{DEF9314D-F36B-4BF4-8E49-A60CEAE15EC1}" srcOrd="1" destOrd="0" presId="urn:microsoft.com/office/officeart/2005/8/layout/chevron2"/>
    <dgm:cxn modelId="{26CB9AE3-2F25-4CCA-AA21-342D3DB2AE51}" type="presParOf" srcId="{1DA8EE74-438D-4938-8E5D-4E2A51AE0693}" destId="{8A7EE080-E339-4B0B-B02A-D5E705DE4174}" srcOrd="3" destOrd="0" presId="urn:microsoft.com/office/officeart/2005/8/layout/chevron2"/>
    <dgm:cxn modelId="{2E29F92C-8EFB-4D63-A42C-D1AF29E1CE2F}" type="presParOf" srcId="{1DA8EE74-438D-4938-8E5D-4E2A51AE0693}" destId="{C4D97773-1EDC-4934-B1A4-78465AD42EC4}" srcOrd="4" destOrd="0" presId="urn:microsoft.com/office/officeart/2005/8/layout/chevron2"/>
    <dgm:cxn modelId="{D36E171B-560C-4052-B053-D8197A22FCEF}" type="presParOf" srcId="{C4D97773-1EDC-4934-B1A4-78465AD42EC4}" destId="{E1FFFD57-7EA8-4607-B659-768302DEF624}" srcOrd="0" destOrd="0" presId="urn:microsoft.com/office/officeart/2005/8/layout/chevron2"/>
    <dgm:cxn modelId="{EC68EBB7-3AE7-41CE-B6FF-3E8D624712C7}" type="presParOf" srcId="{C4D97773-1EDC-4934-B1A4-78465AD42EC4}" destId="{01876081-F274-41B2-80AE-D7E2191CB7F8}"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824495-0AE6-4B01-9FA9-80435E53979D}" type="doc">
      <dgm:prSet loTypeId="urn:microsoft.com/office/officeart/2005/8/layout/vList2" loCatId="list" qsTypeId="urn:microsoft.com/office/officeart/2005/8/quickstyle/simple1" qsCatId="simple" csTypeId="urn:microsoft.com/office/officeart/2005/8/colors/accent1_5" csCatId="accent1" phldr="1"/>
      <dgm:spPr/>
      <dgm:t>
        <a:bodyPr/>
        <a:lstStyle/>
        <a:p>
          <a:endParaRPr lang="en-US"/>
        </a:p>
      </dgm:t>
    </dgm:pt>
    <dgm:pt modelId="{5F1C4594-2D61-4362-957C-07427E7AED9A}">
      <dgm:prSet custT="1"/>
      <dgm:spPr/>
      <dgm:t>
        <a:bodyPr/>
        <a:lstStyle/>
        <a:p>
          <a:pPr marL="0" marR="0" lvl="0" indent="0" defTabSz="914400" eaLnBrk="1" fontAlgn="auto" latinLnBrk="0" hangingPunct="1">
            <a:spcBef>
              <a:spcPts val="0"/>
            </a:spcBef>
            <a:spcAft>
              <a:spcPts val="0"/>
            </a:spcAft>
            <a:buClrTx/>
            <a:buSzTx/>
            <a:buFontTx/>
            <a:buNone/>
            <a:tabLst/>
            <a:defRPr/>
          </a:pPr>
          <a:r>
            <a:rPr lang="en-US" sz="1400" b="1" dirty="0"/>
            <a:t>COLOUR AND TEXTURE</a:t>
          </a:r>
          <a:r>
            <a:rPr lang="en-US" sz="1400" dirty="0"/>
            <a:t>: </a:t>
          </a:r>
        </a:p>
        <a:p>
          <a:pPr marL="0" marR="0" lvl="0" indent="0" defTabSz="914400" eaLnBrk="1" fontAlgn="auto" latinLnBrk="0" hangingPunct="1">
            <a:spcBef>
              <a:spcPts val="0"/>
            </a:spcBef>
            <a:spcAft>
              <a:spcPts val="0"/>
            </a:spcAft>
            <a:buClrTx/>
            <a:buSzTx/>
            <a:buFontTx/>
            <a:buNone/>
            <a:tabLst/>
            <a:defRPr/>
          </a:pPr>
          <a:r>
            <a:rPr lang="en-US" sz="1400" dirty="0"/>
            <a:t>No limitations to the </a:t>
          </a:r>
          <a:r>
            <a:rPr lang="en-US" sz="1400" dirty="0" err="1"/>
            <a:t>colour</a:t>
          </a:r>
          <a:r>
            <a:rPr lang="en-US" sz="1400" dirty="0"/>
            <a:t> and texture</a:t>
          </a:r>
        </a:p>
        <a:p>
          <a:pPr marL="0" marR="0" lvl="0" indent="0" defTabSz="914400" eaLnBrk="1" fontAlgn="auto" latinLnBrk="0" hangingPunct="1">
            <a:spcBef>
              <a:spcPts val="0"/>
            </a:spcBef>
            <a:spcAft>
              <a:spcPts val="0"/>
            </a:spcAft>
            <a:buClrTx/>
            <a:buSzTx/>
            <a:buFontTx/>
            <a:buNone/>
            <a:tabLst/>
            <a:defRPr/>
          </a:pPr>
          <a:endParaRPr lang="en-US" sz="1600" dirty="0"/>
        </a:p>
      </dgm:t>
    </dgm:pt>
    <dgm:pt modelId="{1FC78E6D-3D5D-4859-A859-153387072870}" type="sibTrans" cxnId="{B8A2B0BF-2872-4C30-8D5A-1382316A7429}">
      <dgm:prSet/>
      <dgm:spPr/>
      <dgm:t>
        <a:bodyPr/>
        <a:lstStyle/>
        <a:p>
          <a:endParaRPr lang="en-US"/>
        </a:p>
      </dgm:t>
    </dgm:pt>
    <dgm:pt modelId="{D2895E47-266C-4905-9C9D-939C81EBB13D}" type="parTrans" cxnId="{B8A2B0BF-2872-4C30-8D5A-1382316A7429}">
      <dgm:prSet/>
      <dgm:spPr/>
      <dgm:t>
        <a:bodyPr/>
        <a:lstStyle/>
        <a:p>
          <a:endParaRPr lang="en-US"/>
        </a:p>
      </dgm:t>
    </dgm:pt>
    <dgm:pt modelId="{1B5D255E-06F5-412B-A4AB-93893105BAB6}">
      <dgm:prSet custT="1"/>
      <dgm:spPr/>
      <dgm:t>
        <a:bodyPr/>
        <a:lstStyle/>
        <a:p>
          <a:pPr marL="0" marR="0" lvl="0" indent="0" defTabSz="914400" eaLnBrk="1" fontAlgn="auto" latinLnBrk="0" hangingPunct="1">
            <a:spcBef>
              <a:spcPts val="0"/>
            </a:spcBef>
            <a:spcAft>
              <a:spcPts val="0"/>
            </a:spcAft>
            <a:buClrTx/>
            <a:buSzTx/>
            <a:buFontTx/>
            <a:buNone/>
            <a:tabLst/>
            <a:defRPr/>
          </a:pPr>
          <a:r>
            <a:rPr lang="en-US" sz="1400" b="1" u="none" dirty="0" smtClean="0"/>
            <a:t>ILLUMINATION AND ANIMATION:</a:t>
          </a:r>
        </a:p>
        <a:p>
          <a:pPr marL="0" marR="0" lvl="0" indent="0" defTabSz="914400" eaLnBrk="1" fontAlgn="auto" latinLnBrk="0" hangingPunct="1">
            <a:spcBef>
              <a:spcPts val="0"/>
            </a:spcBef>
            <a:spcAft>
              <a:spcPts val="0"/>
            </a:spcAft>
            <a:buClrTx/>
            <a:buSzTx/>
            <a:buFontTx/>
            <a:buNone/>
            <a:tabLst/>
            <a:defRPr/>
          </a:pPr>
          <a:r>
            <a:rPr lang="en-US" sz="1400" dirty="0" smtClean="0"/>
            <a:t>Signs </a:t>
          </a:r>
          <a:r>
            <a:rPr lang="en-US" sz="1400" dirty="0"/>
            <a:t>may </a:t>
          </a:r>
          <a:r>
            <a:rPr lang="en-US" sz="1400" u="sng" dirty="0"/>
            <a:t>not</a:t>
          </a:r>
          <a:r>
            <a:rPr lang="en-US" sz="1400" dirty="0"/>
            <a:t> be illuminated or animated.</a:t>
          </a:r>
          <a:endParaRPr lang="en-US" sz="1400" b="1" u="none" dirty="0"/>
        </a:p>
      </dgm:t>
    </dgm:pt>
    <dgm:pt modelId="{B11DE771-3AFF-43D8-9529-403907CA6CAD}" type="parTrans" cxnId="{68000587-C04E-4D79-BA92-BEEC0FB66CA0}">
      <dgm:prSet/>
      <dgm:spPr/>
      <dgm:t>
        <a:bodyPr/>
        <a:lstStyle/>
        <a:p>
          <a:endParaRPr lang="en-ZA"/>
        </a:p>
      </dgm:t>
    </dgm:pt>
    <dgm:pt modelId="{E0BB3679-7338-4A21-97C9-9BA7E6552876}" type="sibTrans" cxnId="{68000587-C04E-4D79-BA92-BEEC0FB66CA0}">
      <dgm:prSet/>
      <dgm:spPr/>
      <dgm:t>
        <a:bodyPr/>
        <a:lstStyle/>
        <a:p>
          <a:endParaRPr lang="en-ZA"/>
        </a:p>
      </dgm:t>
    </dgm:pt>
    <dgm:pt modelId="{8C340104-1372-4E1C-838A-D65DEFFDF2E1}">
      <dgm:prSet custT="1"/>
      <dgm:spPr/>
      <dgm:t>
        <a:bodyPr/>
        <a:lstStyle/>
        <a:p>
          <a:pPr marR="0" eaLnBrk="1" fontAlgn="auto" latinLnBrk="0" hangingPunct="1">
            <a:buClrTx/>
            <a:buSzTx/>
            <a:buFontTx/>
            <a:buNone/>
            <a:tabLst/>
            <a:defRPr/>
          </a:pPr>
          <a:r>
            <a:rPr lang="en-US" sz="1100" b="1" dirty="0">
              <a:solidFill>
                <a:schemeClr val="tx1"/>
              </a:solidFill>
            </a:rPr>
            <a:t>POSITION: </a:t>
          </a:r>
        </a:p>
        <a:p>
          <a:pPr marR="0" eaLnBrk="1" fontAlgn="auto" latinLnBrk="0" hangingPunct="1">
            <a:buClrTx/>
            <a:buSzTx/>
            <a:buFontTx/>
            <a:buNone/>
            <a:tabLst/>
            <a:defRPr/>
          </a:pPr>
          <a:r>
            <a:rPr lang="en-US" sz="1100" dirty="0">
              <a:solidFill>
                <a:schemeClr val="tx1"/>
              </a:solidFill>
            </a:rPr>
            <a:t>The signs may be placed:</a:t>
          </a:r>
        </a:p>
        <a:p>
          <a:pPr marR="0" eaLnBrk="1" fontAlgn="auto" latinLnBrk="0" hangingPunct="1">
            <a:buClrTx/>
            <a:buSzTx/>
            <a:buFontTx/>
            <a:buNone/>
            <a:tabLst/>
            <a:defRPr/>
          </a:pPr>
          <a:endParaRPr lang="en-US" sz="100" dirty="0">
            <a:solidFill>
              <a:schemeClr val="tx1"/>
            </a:solidFill>
          </a:endParaRPr>
        </a:p>
        <a:p>
          <a:pPr marR="0" eaLnBrk="1" fontAlgn="auto" latinLnBrk="0" hangingPunct="1">
            <a:buClrTx/>
            <a:buSzTx/>
            <a:buFontTx/>
            <a:buNone/>
            <a:tabLst/>
            <a:defRPr/>
          </a:pPr>
          <a:r>
            <a:rPr lang="en-US" sz="1100" b="1" dirty="0">
              <a:solidFill>
                <a:schemeClr val="tx1"/>
              </a:solidFill>
            </a:rPr>
            <a:t>Close to a boundary fence or within a boundary of the relevant erf on sale or for rent</a:t>
          </a:r>
        </a:p>
        <a:p>
          <a:pPr marR="0" eaLnBrk="1" fontAlgn="auto" latinLnBrk="0" hangingPunct="1">
            <a:buClrTx/>
            <a:buSzTx/>
            <a:buFontTx/>
            <a:buNone/>
            <a:tabLst/>
            <a:defRPr/>
          </a:pPr>
          <a:endParaRPr lang="en-US" sz="400" dirty="0">
            <a:solidFill>
              <a:schemeClr val="tx1"/>
            </a:solidFill>
          </a:endParaRPr>
        </a:p>
        <a:p>
          <a:pPr marR="0" eaLnBrk="1" fontAlgn="auto" latinLnBrk="0" hangingPunct="1">
            <a:buClrTx/>
            <a:buSzTx/>
            <a:buFontTx/>
            <a:buNone/>
            <a:tabLst/>
            <a:defRPr/>
          </a:pPr>
          <a:r>
            <a:rPr lang="en-US" sz="1100" dirty="0">
              <a:solidFill>
                <a:schemeClr val="tx1"/>
              </a:solidFill>
            </a:rPr>
            <a:t>“For sale” and “for rent” or “sold” signboards …. at or fixed to the building concerned or attached to the boundary fence of the premises concerned, or displayed within the boundaries of such premises.</a:t>
          </a:r>
        </a:p>
        <a:p>
          <a:pPr marR="0" eaLnBrk="1" fontAlgn="auto" latinLnBrk="0" hangingPunct="1">
            <a:buClrTx/>
            <a:buSzTx/>
            <a:buFontTx/>
            <a:buNone/>
            <a:tabLst/>
            <a:defRPr/>
          </a:pPr>
          <a:r>
            <a:rPr lang="en-US" sz="1100" dirty="0">
              <a:solidFill>
                <a:schemeClr val="tx1"/>
              </a:solidFill>
            </a:rPr>
            <a:t>“On show” signboards may be displayed on the sidewalks to a minimum of 1,5 meters away from the edge of the roadway. </a:t>
          </a:r>
        </a:p>
        <a:p>
          <a:pPr>
            <a:buNone/>
          </a:pPr>
          <a:endParaRPr lang="en-US" sz="1100" dirty="0"/>
        </a:p>
      </dgm:t>
    </dgm:pt>
    <dgm:pt modelId="{93D364F1-58DC-4F4D-8830-0E9E004B877F}" type="sibTrans" cxnId="{9BD60495-850E-4C9C-8431-B3A9F9769164}">
      <dgm:prSet/>
      <dgm:spPr/>
      <dgm:t>
        <a:bodyPr/>
        <a:lstStyle/>
        <a:p>
          <a:endParaRPr lang="en-ZA"/>
        </a:p>
      </dgm:t>
    </dgm:pt>
    <dgm:pt modelId="{9E26C7AA-40C6-4392-B0A8-9FF0AF9D5FF7}" type="parTrans" cxnId="{9BD60495-850E-4C9C-8431-B3A9F9769164}">
      <dgm:prSet/>
      <dgm:spPr/>
      <dgm:t>
        <a:bodyPr/>
        <a:lstStyle/>
        <a:p>
          <a:endParaRPr lang="en-ZA"/>
        </a:p>
      </dgm:t>
    </dgm:pt>
    <dgm:pt modelId="{C4C0DDB4-5D22-4425-B59E-98AD3E764FAD}" type="pres">
      <dgm:prSet presAssocID="{65824495-0AE6-4B01-9FA9-80435E53979D}" presName="linear" presStyleCnt="0">
        <dgm:presLayoutVars>
          <dgm:animLvl val="lvl"/>
          <dgm:resizeHandles val="exact"/>
        </dgm:presLayoutVars>
      </dgm:prSet>
      <dgm:spPr/>
      <dgm:t>
        <a:bodyPr/>
        <a:lstStyle/>
        <a:p>
          <a:endParaRPr lang="en-US"/>
        </a:p>
      </dgm:t>
    </dgm:pt>
    <dgm:pt modelId="{59166AF5-7CA2-4620-B00C-873BD45FEC6C}" type="pres">
      <dgm:prSet presAssocID="{5F1C4594-2D61-4362-957C-07427E7AED9A}" presName="parentText" presStyleLbl="node1" presStyleIdx="0" presStyleCnt="3" custScaleY="54669" custLinFactY="-65931" custLinFactNeighborY="-100000">
        <dgm:presLayoutVars>
          <dgm:chMax val="0"/>
          <dgm:bulletEnabled val="1"/>
        </dgm:presLayoutVars>
      </dgm:prSet>
      <dgm:spPr/>
      <dgm:t>
        <a:bodyPr/>
        <a:lstStyle/>
        <a:p>
          <a:endParaRPr lang="en-US"/>
        </a:p>
      </dgm:t>
    </dgm:pt>
    <dgm:pt modelId="{DFD924F4-02E8-4C99-AA45-677E4D2E224E}" type="pres">
      <dgm:prSet presAssocID="{1FC78E6D-3D5D-4859-A859-153387072870}" presName="spacer" presStyleCnt="0"/>
      <dgm:spPr/>
    </dgm:pt>
    <dgm:pt modelId="{260845B3-D403-4FEE-81FA-9028D810E449}" type="pres">
      <dgm:prSet presAssocID="{1B5D255E-06F5-412B-A4AB-93893105BAB6}" presName="parentText" presStyleLbl="node1" presStyleIdx="1" presStyleCnt="3" custScaleY="69645" custLinFactY="-31568" custLinFactNeighborY="-100000">
        <dgm:presLayoutVars>
          <dgm:chMax val="0"/>
          <dgm:bulletEnabled val="1"/>
        </dgm:presLayoutVars>
      </dgm:prSet>
      <dgm:spPr/>
      <dgm:t>
        <a:bodyPr/>
        <a:lstStyle/>
        <a:p>
          <a:endParaRPr lang="en-US"/>
        </a:p>
      </dgm:t>
    </dgm:pt>
    <dgm:pt modelId="{39138322-1470-4004-A6B7-E2CCD702A040}" type="pres">
      <dgm:prSet presAssocID="{E0BB3679-7338-4A21-97C9-9BA7E6552876}" presName="spacer" presStyleCnt="0"/>
      <dgm:spPr/>
    </dgm:pt>
    <dgm:pt modelId="{1F6DC4E6-E350-400B-AFFC-50B9FDA8332B}" type="pres">
      <dgm:prSet presAssocID="{8C340104-1372-4E1C-838A-D65DEFFDF2E1}" presName="parentText" presStyleLbl="node1" presStyleIdx="2" presStyleCnt="3" custScaleY="179701" custLinFactY="-24134" custLinFactNeighborX="-2660" custLinFactNeighborY="-100000">
        <dgm:presLayoutVars>
          <dgm:chMax val="0"/>
          <dgm:bulletEnabled val="1"/>
        </dgm:presLayoutVars>
      </dgm:prSet>
      <dgm:spPr/>
      <dgm:t>
        <a:bodyPr/>
        <a:lstStyle/>
        <a:p>
          <a:endParaRPr lang="en-US"/>
        </a:p>
      </dgm:t>
    </dgm:pt>
  </dgm:ptLst>
  <dgm:cxnLst>
    <dgm:cxn modelId="{B6C92C5C-A76B-4039-8F6D-F586D6B29CE8}" type="presOf" srcId="{1B5D255E-06F5-412B-A4AB-93893105BAB6}" destId="{260845B3-D403-4FEE-81FA-9028D810E449}" srcOrd="0" destOrd="0" presId="urn:microsoft.com/office/officeart/2005/8/layout/vList2"/>
    <dgm:cxn modelId="{68000587-C04E-4D79-BA92-BEEC0FB66CA0}" srcId="{65824495-0AE6-4B01-9FA9-80435E53979D}" destId="{1B5D255E-06F5-412B-A4AB-93893105BAB6}" srcOrd="1" destOrd="0" parTransId="{B11DE771-3AFF-43D8-9529-403907CA6CAD}" sibTransId="{E0BB3679-7338-4A21-97C9-9BA7E6552876}"/>
    <dgm:cxn modelId="{CA38B00D-F461-42DC-9019-8A536016A8D1}" type="presOf" srcId="{65824495-0AE6-4B01-9FA9-80435E53979D}" destId="{C4C0DDB4-5D22-4425-B59E-98AD3E764FAD}" srcOrd="0" destOrd="0" presId="urn:microsoft.com/office/officeart/2005/8/layout/vList2"/>
    <dgm:cxn modelId="{B8A2B0BF-2872-4C30-8D5A-1382316A7429}" srcId="{65824495-0AE6-4B01-9FA9-80435E53979D}" destId="{5F1C4594-2D61-4362-957C-07427E7AED9A}" srcOrd="0" destOrd="0" parTransId="{D2895E47-266C-4905-9C9D-939C81EBB13D}" sibTransId="{1FC78E6D-3D5D-4859-A859-153387072870}"/>
    <dgm:cxn modelId="{9BD60495-850E-4C9C-8431-B3A9F9769164}" srcId="{65824495-0AE6-4B01-9FA9-80435E53979D}" destId="{8C340104-1372-4E1C-838A-D65DEFFDF2E1}" srcOrd="2" destOrd="0" parTransId="{9E26C7AA-40C6-4392-B0A8-9FF0AF9D5FF7}" sibTransId="{93D364F1-58DC-4F4D-8830-0E9E004B877F}"/>
    <dgm:cxn modelId="{66C14746-2951-4377-84C2-5EB7231B46AD}" type="presOf" srcId="{8C340104-1372-4E1C-838A-D65DEFFDF2E1}" destId="{1F6DC4E6-E350-400B-AFFC-50B9FDA8332B}" srcOrd="0" destOrd="0" presId="urn:microsoft.com/office/officeart/2005/8/layout/vList2"/>
    <dgm:cxn modelId="{8C6EEB3C-1572-4690-9F21-7EF85E62233C}" type="presOf" srcId="{5F1C4594-2D61-4362-957C-07427E7AED9A}" destId="{59166AF5-7CA2-4620-B00C-873BD45FEC6C}" srcOrd="0" destOrd="0" presId="urn:microsoft.com/office/officeart/2005/8/layout/vList2"/>
    <dgm:cxn modelId="{C7337C9E-F07E-42FD-8666-7A30475D5448}" type="presParOf" srcId="{C4C0DDB4-5D22-4425-B59E-98AD3E764FAD}" destId="{59166AF5-7CA2-4620-B00C-873BD45FEC6C}" srcOrd="0" destOrd="0" presId="urn:microsoft.com/office/officeart/2005/8/layout/vList2"/>
    <dgm:cxn modelId="{2D079F12-36F5-415B-9CB9-DBCC8A7642B6}" type="presParOf" srcId="{C4C0DDB4-5D22-4425-B59E-98AD3E764FAD}" destId="{DFD924F4-02E8-4C99-AA45-677E4D2E224E}" srcOrd="1" destOrd="0" presId="urn:microsoft.com/office/officeart/2005/8/layout/vList2"/>
    <dgm:cxn modelId="{BBD3746A-74A8-41B9-B4B5-0F99338BB4CA}" type="presParOf" srcId="{C4C0DDB4-5D22-4425-B59E-98AD3E764FAD}" destId="{260845B3-D403-4FEE-81FA-9028D810E449}" srcOrd="2" destOrd="0" presId="urn:microsoft.com/office/officeart/2005/8/layout/vList2"/>
    <dgm:cxn modelId="{6624AC42-3431-4644-8968-ECCA546A2FF0}" type="presParOf" srcId="{C4C0DDB4-5D22-4425-B59E-98AD3E764FAD}" destId="{39138322-1470-4004-A6B7-E2CCD702A040}" srcOrd="3" destOrd="0" presId="urn:microsoft.com/office/officeart/2005/8/layout/vList2"/>
    <dgm:cxn modelId="{1FEC725A-03AC-4CC1-BEEC-C60BC7F73B6C}" type="presParOf" srcId="{C4C0DDB4-5D22-4425-B59E-98AD3E764FAD}" destId="{1F6DC4E6-E350-400B-AFFC-50B9FDA8332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5824495-0AE6-4B01-9FA9-80435E53979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5F1C4594-2D61-4362-957C-07427E7AED9A}">
      <dgm:prSet custT="1"/>
      <dgm:spPr/>
      <dgm:t>
        <a:bodyPr/>
        <a:lstStyle/>
        <a:p>
          <a:pPr marL="0" marR="0" lvl="0" indent="0" defTabSz="914400" eaLnBrk="1" fontAlgn="auto" latinLnBrk="0" hangingPunct="1">
            <a:spcBef>
              <a:spcPts val="0"/>
            </a:spcBef>
            <a:spcAft>
              <a:spcPts val="0"/>
            </a:spcAft>
            <a:buClrTx/>
            <a:buSzTx/>
            <a:buFontTx/>
            <a:buNone/>
            <a:tabLst/>
            <a:defRPr/>
          </a:pPr>
          <a:r>
            <a:rPr lang="en-US" sz="2000" b="1" dirty="0"/>
            <a:t>CONTENTS</a:t>
          </a:r>
          <a:r>
            <a:rPr lang="en-US" sz="2000" dirty="0"/>
            <a:t>: </a:t>
          </a:r>
        </a:p>
        <a:p>
          <a:pPr marL="0" marR="0" lvl="0" indent="0" defTabSz="914400" eaLnBrk="1" fontAlgn="auto" latinLnBrk="0" hangingPunct="1">
            <a:spcBef>
              <a:spcPts val="0"/>
            </a:spcBef>
            <a:spcAft>
              <a:spcPts val="0"/>
            </a:spcAft>
            <a:buClrTx/>
            <a:buSzTx/>
            <a:buFontTx/>
            <a:buNone/>
            <a:tabLst/>
            <a:defRPr/>
          </a:pPr>
          <a:r>
            <a:rPr lang="en-US" sz="2000" dirty="0"/>
            <a:t>All signs in this class may contain only the words ‘For Sale’, ‘To Let’, ‘Sold’ or ‘On Show’ and they must contain at least the </a:t>
          </a:r>
          <a:r>
            <a:rPr lang="en-US" sz="2000" b="1" dirty="0"/>
            <a:t>name of the agency and selling or letting agent.</a:t>
          </a:r>
        </a:p>
        <a:p>
          <a:pPr marL="0" marR="0" lvl="0" indent="0" defTabSz="914400" eaLnBrk="1" fontAlgn="auto" latinLnBrk="0" hangingPunct="1">
            <a:spcBef>
              <a:spcPts val="0"/>
            </a:spcBef>
            <a:spcAft>
              <a:spcPts val="0"/>
            </a:spcAft>
            <a:buClrTx/>
            <a:buSzTx/>
            <a:buFontTx/>
            <a:buNone/>
            <a:tabLst/>
            <a:defRPr/>
          </a:pPr>
          <a:r>
            <a:rPr lang="en-US" sz="2000" b="1" u="none" dirty="0">
              <a:solidFill>
                <a:schemeClr val="bg1"/>
              </a:solidFill>
            </a:rPr>
            <a:t>SHAPE, SIZE, HEIGHT:</a:t>
          </a:r>
        </a:p>
        <a:p>
          <a:pPr marL="0" marR="0" lvl="0" indent="0" defTabSz="914400" eaLnBrk="1" fontAlgn="auto" latinLnBrk="0" hangingPunct="1">
            <a:spcBef>
              <a:spcPts val="0"/>
            </a:spcBef>
            <a:spcAft>
              <a:spcPts val="0"/>
            </a:spcAft>
            <a:buClrTx/>
            <a:buSzTx/>
            <a:buFontTx/>
            <a:buNone/>
            <a:tabLst/>
            <a:defRPr/>
          </a:pPr>
          <a:r>
            <a:rPr lang="en-US" sz="2000" u="sng" dirty="0">
              <a:solidFill>
                <a:schemeClr val="bg1"/>
              </a:solidFill>
            </a:rPr>
            <a:t>All signs:</a:t>
          </a:r>
          <a:endParaRPr lang="en-US" sz="2000" dirty="0">
            <a:solidFill>
              <a:schemeClr val="bg1"/>
            </a:solidFill>
          </a:endParaRPr>
        </a:p>
        <a:p>
          <a:pPr marL="0" marR="0" lvl="0" indent="0" defTabSz="914400" eaLnBrk="1" fontAlgn="auto" latinLnBrk="0" hangingPunct="1">
            <a:spcBef>
              <a:spcPts val="0"/>
            </a:spcBef>
            <a:spcAft>
              <a:spcPts val="0"/>
            </a:spcAft>
            <a:buClrTx/>
            <a:buSzTx/>
            <a:buFontTx/>
            <a:buNone/>
            <a:tabLst/>
            <a:defRPr/>
          </a:pPr>
          <a:r>
            <a:rPr lang="en-US" sz="2000" dirty="0">
              <a:solidFill>
                <a:schemeClr val="bg1"/>
              </a:solidFill>
            </a:rPr>
            <a:t>Maximum size: 0.3m</a:t>
          </a:r>
          <a:r>
            <a:rPr lang="en-US" sz="2000" baseline="30000" dirty="0">
              <a:solidFill>
                <a:schemeClr val="bg1"/>
              </a:solidFill>
            </a:rPr>
            <a:t>2  </a:t>
          </a:r>
          <a:r>
            <a:rPr lang="en-US" sz="2000" dirty="0">
              <a:solidFill>
                <a:schemeClr val="bg1"/>
              </a:solidFill>
            </a:rPr>
            <a:t>(0.54m x 0.54m) </a:t>
          </a:r>
        </a:p>
        <a:p>
          <a:pPr marL="0" marR="0" lvl="0" indent="0" defTabSz="914400" eaLnBrk="1" fontAlgn="auto" latinLnBrk="0" hangingPunct="1">
            <a:spcBef>
              <a:spcPts val="0"/>
            </a:spcBef>
            <a:spcAft>
              <a:spcPts val="0"/>
            </a:spcAft>
            <a:buClrTx/>
            <a:buSzTx/>
            <a:buFontTx/>
            <a:buNone/>
            <a:tabLst/>
            <a:defRPr/>
          </a:pPr>
          <a:r>
            <a:rPr lang="en-US" sz="2000" dirty="0">
              <a:solidFill>
                <a:schemeClr val="bg1"/>
              </a:solidFill>
            </a:rPr>
            <a:t>Height: Less than 1m high measured from the mean ground level below the sign</a:t>
          </a:r>
        </a:p>
        <a:p>
          <a:pPr marL="0" marR="0" lvl="0" indent="0" defTabSz="914400" eaLnBrk="1" fontAlgn="auto" latinLnBrk="0" hangingPunct="1">
            <a:spcBef>
              <a:spcPts val="0"/>
            </a:spcBef>
            <a:spcAft>
              <a:spcPts val="0"/>
            </a:spcAft>
            <a:buClrTx/>
            <a:buSzTx/>
            <a:buFontTx/>
            <a:buNone/>
            <a:tabLst/>
            <a:defRPr/>
          </a:pPr>
          <a:r>
            <a:rPr lang="en-US" sz="2000" dirty="0"/>
            <a:t>A sign may consist of a </a:t>
          </a:r>
          <a:r>
            <a:rPr lang="en-US" sz="2000" u="none" dirty="0"/>
            <a:t>single-sign</a:t>
          </a:r>
          <a:r>
            <a:rPr lang="en-US" sz="2000" dirty="0"/>
            <a:t> or two duplicate signs joined at an angle of 120 degrees. </a:t>
          </a:r>
        </a:p>
      </dgm:t>
    </dgm:pt>
    <dgm:pt modelId="{1FC78E6D-3D5D-4859-A859-153387072870}" type="sibTrans" cxnId="{B8A2B0BF-2872-4C30-8D5A-1382316A7429}">
      <dgm:prSet/>
      <dgm:spPr/>
      <dgm:t>
        <a:bodyPr/>
        <a:lstStyle/>
        <a:p>
          <a:endParaRPr lang="en-US"/>
        </a:p>
      </dgm:t>
    </dgm:pt>
    <dgm:pt modelId="{D2895E47-266C-4905-9C9D-939C81EBB13D}" type="parTrans" cxnId="{B8A2B0BF-2872-4C30-8D5A-1382316A7429}">
      <dgm:prSet/>
      <dgm:spPr/>
      <dgm:t>
        <a:bodyPr/>
        <a:lstStyle/>
        <a:p>
          <a:endParaRPr lang="en-US"/>
        </a:p>
      </dgm:t>
    </dgm:pt>
    <dgm:pt modelId="{C4C0DDB4-5D22-4425-B59E-98AD3E764FAD}" type="pres">
      <dgm:prSet presAssocID="{65824495-0AE6-4B01-9FA9-80435E53979D}" presName="linear" presStyleCnt="0">
        <dgm:presLayoutVars>
          <dgm:animLvl val="lvl"/>
          <dgm:resizeHandles val="exact"/>
        </dgm:presLayoutVars>
      </dgm:prSet>
      <dgm:spPr/>
      <dgm:t>
        <a:bodyPr/>
        <a:lstStyle/>
        <a:p>
          <a:endParaRPr lang="en-US"/>
        </a:p>
      </dgm:t>
    </dgm:pt>
    <dgm:pt modelId="{59166AF5-7CA2-4620-B00C-873BD45FEC6C}" type="pres">
      <dgm:prSet presAssocID="{5F1C4594-2D61-4362-957C-07427E7AED9A}" presName="parentText" presStyleLbl="node1" presStyleIdx="0" presStyleCnt="1" custLinFactNeighborX="-11128" custLinFactNeighborY="-178">
        <dgm:presLayoutVars>
          <dgm:chMax val="0"/>
          <dgm:bulletEnabled val="1"/>
        </dgm:presLayoutVars>
      </dgm:prSet>
      <dgm:spPr/>
      <dgm:t>
        <a:bodyPr/>
        <a:lstStyle/>
        <a:p>
          <a:endParaRPr lang="en-US"/>
        </a:p>
      </dgm:t>
    </dgm:pt>
  </dgm:ptLst>
  <dgm:cxnLst>
    <dgm:cxn modelId="{CA38B00D-F461-42DC-9019-8A536016A8D1}" type="presOf" srcId="{65824495-0AE6-4B01-9FA9-80435E53979D}" destId="{C4C0DDB4-5D22-4425-B59E-98AD3E764FAD}" srcOrd="0" destOrd="0" presId="urn:microsoft.com/office/officeart/2005/8/layout/vList2"/>
    <dgm:cxn modelId="{8C6EEB3C-1572-4690-9F21-7EF85E62233C}" type="presOf" srcId="{5F1C4594-2D61-4362-957C-07427E7AED9A}" destId="{59166AF5-7CA2-4620-B00C-873BD45FEC6C}" srcOrd="0" destOrd="0" presId="urn:microsoft.com/office/officeart/2005/8/layout/vList2"/>
    <dgm:cxn modelId="{B8A2B0BF-2872-4C30-8D5A-1382316A7429}" srcId="{65824495-0AE6-4B01-9FA9-80435E53979D}" destId="{5F1C4594-2D61-4362-957C-07427E7AED9A}" srcOrd="0" destOrd="0" parTransId="{D2895E47-266C-4905-9C9D-939C81EBB13D}" sibTransId="{1FC78E6D-3D5D-4859-A859-153387072870}"/>
    <dgm:cxn modelId="{C7337C9E-F07E-42FD-8666-7A30475D5448}" type="presParOf" srcId="{C4C0DDB4-5D22-4425-B59E-98AD3E764FAD}" destId="{59166AF5-7CA2-4620-B00C-873BD45FEC6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5824495-0AE6-4B01-9FA9-80435E53979D}"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US"/>
        </a:p>
      </dgm:t>
    </dgm:pt>
    <dgm:pt modelId="{1B5D255E-06F5-412B-A4AB-93893105BAB6}">
      <dgm:prSet custT="1"/>
      <dgm:spPr/>
      <dgm:t>
        <a:bodyPr/>
        <a:lstStyle/>
        <a:p>
          <a:pPr marL="0" marR="0" lvl="0" indent="0" defTabSz="914400" eaLnBrk="1" fontAlgn="auto" latinLnBrk="0" hangingPunct="1">
            <a:spcBef>
              <a:spcPts val="0"/>
            </a:spcBef>
            <a:spcAft>
              <a:spcPts val="0"/>
            </a:spcAft>
            <a:buClrTx/>
            <a:buSzTx/>
            <a:buFontTx/>
            <a:buNone/>
            <a:tabLst/>
            <a:defRPr/>
          </a:pPr>
          <a:r>
            <a:rPr lang="en-US" sz="2400" b="1" u="none" dirty="0">
              <a:solidFill>
                <a:schemeClr val="bg1"/>
              </a:solidFill>
            </a:rPr>
            <a:t>SHAPE, SIZE, HEIGHT: All</a:t>
          </a:r>
          <a:r>
            <a:rPr lang="en-US" sz="2400" u="sng" dirty="0">
              <a:solidFill>
                <a:schemeClr val="bg1"/>
              </a:solidFill>
            </a:rPr>
            <a:t> signs:</a:t>
          </a:r>
          <a:endParaRPr lang="en-US" sz="2400" dirty="0">
            <a:solidFill>
              <a:schemeClr val="bg1"/>
            </a:solidFill>
          </a:endParaRPr>
        </a:p>
        <a:p>
          <a:pPr marL="0" marR="0" lvl="0" indent="0" defTabSz="577850" eaLnBrk="1" fontAlgn="auto" latinLnBrk="0" hangingPunct="1">
            <a:spcBef>
              <a:spcPct val="0"/>
            </a:spcBef>
            <a:spcAft>
              <a:spcPct val="35000"/>
            </a:spcAft>
            <a:buClrTx/>
            <a:buSzTx/>
            <a:buFontTx/>
            <a:buNone/>
            <a:tabLst/>
            <a:defRPr/>
          </a:pPr>
          <a:r>
            <a:rPr lang="en-US" sz="2400" dirty="0">
              <a:solidFill>
                <a:schemeClr val="bg1"/>
              </a:solidFill>
            </a:rPr>
            <a:t>Maximum size: 0.3m</a:t>
          </a:r>
          <a:r>
            <a:rPr lang="en-US" sz="2400" baseline="30000" dirty="0">
              <a:solidFill>
                <a:schemeClr val="bg1"/>
              </a:solidFill>
            </a:rPr>
            <a:t>2  </a:t>
          </a:r>
          <a:r>
            <a:rPr lang="en-US" sz="2400" dirty="0">
              <a:solidFill>
                <a:schemeClr val="bg1"/>
              </a:solidFill>
            </a:rPr>
            <a:t>(0.54m x 0.54m) </a:t>
          </a:r>
        </a:p>
        <a:p>
          <a:pPr marL="0" marR="0" lvl="0" indent="0" defTabSz="577850" eaLnBrk="1" fontAlgn="auto" latinLnBrk="0" hangingPunct="1">
            <a:spcBef>
              <a:spcPct val="0"/>
            </a:spcBef>
            <a:spcAft>
              <a:spcPct val="35000"/>
            </a:spcAft>
            <a:buClrTx/>
            <a:buSzTx/>
            <a:buFontTx/>
            <a:buNone/>
            <a:tabLst/>
            <a:defRPr/>
          </a:pPr>
          <a:r>
            <a:rPr lang="en-US" sz="2400" dirty="0">
              <a:solidFill>
                <a:schemeClr val="bg1"/>
              </a:solidFill>
            </a:rPr>
            <a:t>Height: Less than 1m high measured from the mean ground level below the sign</a:t>
          </a:r>
        </a:p>
        <a:p>
          <a:pPr marL="0" marR="0" lvl="0" indent="0" defTabSz="577850" eaLnBrk="1" fontAlgn="auto" latinLnBrk="0" hangingPunct="1">
            <a:spcBef>
              <a:spcPct val="0"/>
            </a:spcBef>
            <a:spcAft>
              <a:spcPct val="35000"/>
            </a:spcAft>
            <a:buClrTx/>
            <a:buSzTx/>
            <a:buFontTx/>
            <a:buNone/>
            <a:tabLst/>
            <a:defRPr/>
          </a:pPr>
          <a:r>
            <a:rPr lang="en-US" sz="2400" dirty="0"/>
            <a:t>A sign may </a:t>
          </a:r>
          <a:r>
            <a:rPr lang="en-US" sz="2400" dirty="0" smtClean="0"/>
            <a:t>consist </a:t>
          </a:r>
          <a:r>
            <a:rPr lang="en-US" sz="2400" dirty="0"/>
            <a:t>of a </a:t>
          </a:r>
          <a:r>
            <a:rPr lang="en-US" sz="2400" u="none" dirty="0"/>
            <a:t>single-sign</a:t>
          </a:r>
          <a:r>
            <a:rPr lang="en-US" sz="2400" dirty="0"/>
            <a:t> or two duplicate signs joined at an angle of </a:t>
          </a:r>
          <a:r>
            <a:rPr lang="en-US" sz="2400" dirty="0" smtClean="0"/>
            <a:t>1degrees. </a:t>
          </a:r>
          <a:endParaRPr lang="en-US" sz="2400" dirty="0"/>
        </a:p>
      </dgm:t>
    </dgm:pt>
    <dgm:pt modelId="{B11DE771-3AFF-43D8-9529-403907CA6CAD}" type="parTrans" cxnId="{68000587-C04E-4D79-BA92-BEEC0FB66CA0}">
      <dgm:prSet/>
      <dgm:spPr/>
      <dgm:t>
        <a:bodyPr/>
        <a:lstStyle/>
        <a:p>
          <a:endParaRPr lang="en-ZA"/>
        </a:p>
      </dgm:t>
    </dgm:pt>
    <dgm:pt modelId="{E0BB3679-7338-4A21-97C9-9BA7E6552876}" type="sibTrans" cxnId="{68000587-C04E-4D79-BA92-BEEC0FB66CA0}">
      <dgm:prSet/>
      <dgm:spPr/>
      <dgm:t>
        <a:bodyPr/>
        <a:lstStyle/>
        <a:p>
          <a:endParaRPr lang="en-ZA"/>
        </a:p>
      </dgm:t>
    </dgm:pt>
    <dgm:pt modelId="{C4C0DDB4-5D22-4425-B59E-98AD3E764FAD}" type="pres">
      <dgm:prSet presAssocID="{65824495-0AE6-4B01-9FA9-80435E53979D}" presName="linear" presStyleCnt="0">
        <dgm:presLayoutVars>
          <dgm:animLvl val="lvl"/>
          <dgm:resizeHandles val="exact"/>
        </dgm:presLayoutVars>
      </dgm:prSet>
      <dgm:spPr/>
      <dgm:t>
        <a:bodyPr/>
        <a:lstStyle/>
        <a:p>
          <a:endParaRPr lang="en-US"/>
        </a:p>
      </dgm:t>
    </dgm:pt>
    <dgm:pt modelId="{260845B3-D403-4FEE-81FA-9028D810E449}" type="pres">
      <dgm:prSet presAssocID="{1B5D255E-06F5-412B-A4AB-93893105BAB6}" presName="parentText" presStyleLbl="node1" presStyleIdx="0" presStyleCnt="1" custScaleY="849981" custLinFactNeighborX="-2800" custLinFactNeighborY="-14234">
        <dgm:presLayoutVars>
          <dgm:chMax val="0"/>
          <dgm:bulletEnabled val="1"/>
        </dgm:presLayoutVars>
      </dgm:prSet>
      <dgm:spPr/>
      <dgm:t>
        <a:bodyPr/>
        <a:lstStyle/>
        <a:p>
          <a:endParaRPr lang="en-US"/>
        </a:p>
      </dgm:t>
    </dgm:pt>
  </dgm:ptLst>
  <dgm:cxnLst>
    <dgm:cxn modelId="{68000587-C04E-4D79-BA92-BEEC0FB66CA0}" srcId="{65824495-0AE6-4B01-9FA9-80435E53979D}" destId="{1B5D255E-06F5-412B-A4AB-93893105BAB6}" srcOrd="0" destOrd="0" parTransId="{B11DE771-3AFF-43D8-9529-403907CA6CAD}" sibTransId="{E0BB3679-7338-4A21-97C9-9BA7E6552876}"/>
    <dgm:cxn modelId="{CA38B00D-F461-42DC-9019-8A536016A8D1}" type="presOf" srcId="{65824495-0AE6-4B01-9FA9-80435E53979D}" destId="{C4C0DDB4-5D22-4425-B59E-98AD3E764FAD}" srcOrd="0" destOrd="0" presId="urn:microsoft.com/office/officeart/2005/8/layout/vList2"/>
    <dgm:cxn modelId="{B6C92C5C-A76B-4039-8F6D-F586D6B29CE8}" type="presOf" srcId="{1B5D255E-06F5-412B-A4AB-93893105BAB6}" destId="{260845B3-D403-4FEE-81FA-9028D810E449}" srcOrd="0" destOrd="0" presId="urn:microsoft.com/office/officeart/2005/8/layout/vList2"/>
    <dgm:cxn modelId="{BBD3746A-74A8-41B9-B4B5-0F99338BB4CA}" type="presParOf" srcId="{C4C0DDB4-5D22-4425-B59E-98AD3E764FAD}" destId="{260845B3-D403-4FEE-81FA-9028D810E44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0164B-2969-4460-AAF8-2B62D227127D}">
      <dsp:nvSpPr>
        <dsp:cNvPr id="0" name=""/>
        <dsp:cNvSpPr/>
      </dsp:nvSpPr>
      <dsp:spPr>
        <a:xfrm>
          <a:off x="2714" y="164253"/>
          <a:ext cx="1632038" cy="441604"/>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b="1" i="0" kern="1200" dirty="0"/>
            <a:t>As Planning Authority</a:t>
          </a:r>
          <a:endParaRPr lang="en-US" sz="1200" b="1" kern="1200" dirty="0"/>
        </a:p>
      </dsp:txBody>
      <dsp:txXfrm>
        <a:off x="2714" y="164253"/>
        <a:ext cx="1632038" cy="441604"/>
      </dsp:txXfrm>
    </dsp:sp>
    <dsp:sp modelId="{996CFE02-C332-4170-93B5-FD323B7854CF}">
      <dsp:nvSpPr>
        <dsp:cNvPr id="0" name=""/>
        <dsp:cNvSpPr/>
      </dsp:nvSpPr>
      <dsp:spPr>
        <a:xfrm>
          <a:off x="2714" y="605858"/>
          <a:ext cx="1632038" cy="26525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 typeface="Arial" panose="020B0604020202020204" pitchFamily="34" charset="0"/>
            <a:buChar char="••"/>
            <a:tabLst/>
            <a:defRPr/>
          </a:pPr>
          <a:r>
            <a:rPr lang="en-ZA" sz="1200" b="0" i="0" kern="1200" dirty="0"/>
            <a:t>Each application is evaluated </a:t>
          </a:r>
          <a:r>
            <a:rPr lang="en-US" sz="1200" b="0" i="0" kern="1200" dirty="0"/>
            <a:t>in relation to the Town Planning Scheme, economic development, social, traffic, public safety, aesthetical and environmental impact</a:t>
          </a:r>
          <a:endParaRPr lang="en-US" sz="1200" kern="1200" dirty="0"/>
        </a:p>
      </dsp:txBody>
      <dsp:txXfrm>
        <a:off x="2714" y="605858"/>
        <a:ext cx="1632038" cy="2652570"/>
      </dsp:txXfrm>
    </dsp:sp>
    <dsp:sp modelId="{ADB4CEDB-1660-46A8-8BBA-1DA7DC2F13A0}">
      <dsp:nvSpPr>
        <dsp:cNvPr id="0" name=""/>
        <dsp:cNvSpPr/>
      </dsp:nvSpPr>
      <dsp:spPr>
        <a:xfrm>
          <a:off x="1863237" y="164253"/>
          <a:ext cx="1632038" cy="441604"/>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b="1" i="0" kern="1200" dirty="0"/>
            <a:t>As Controlling Authority</a:t>
          </a:r>
          <a:endParaRPr lang="en-US" sz="1200" b="1" kern="1200" dirty="0"/>
        </a:p>
      </dsp:txBody>
      <dsp:txXfrm>
        <a:off x="1863237" y="164253"/>
        <a:ext cx="1632038" cy="441604"/>
      </dsp:txXfrm>
    </dsp:sp>
    <dsp:sp modelId="{BEFE47C8-3E47-4C7B-B7F3-0A1E14DD0ED9}">
      <dsp:nvSpPr>
        <dsp:cNvPr id="0" name=""/>
        <dsp:cNvSpPr/>
      </dsp:nvSpPr>
      <dsp:spPr>
        <a:xfrm>
          <a:off x="1863237" y="605858"/>
          <a:ext cx="1632038" cy="26525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t>	Keep Windhoek clean and visually  pleasant for all residents as the visual environment of a city plays an important </a:t>
          </a:r>
          <a:r>
            <a:rPr lang="en-US" sz="1200" b="0" i="0" kern="1200"/>
            <a:t>role in </a:t>
          </a:r>
          <a:r>
            <a:rPr lang="en-US" sz="1200" b="0" i="0" kern="1200" dirty="0"/>
            <a:t>ensuring the mental wellbeing of citizens</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863237" y="605858"/>
        <a:ext cx="1632038" cy="2652570"/>
      </dsp:txXfrm>
    </dsp:sp>
    <dsp:sp modelId="{6CC754BE-7DDF-47F9-B538-AF9680C7F7F0}">
      <dsp:nvSpPr>
        <dsp:cNvPr id="0" name=""/>
        <dsp:cNvSpPr/>
      </dsp:nvSpPr>
      <dsp:spPr>
        <a:xfrm>
          <a:off x="3723761" y="164253"/>
          <a:ext cx="1632038" cy="441604"/>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b="1" i="0" kern="1200" dirty="0"/>
            <a:t>As Property Owners</a:t>
          </a:r>
          <a:endParaRPr lang="en-US" sz="1200" b="1" kern="1200" dirty="0"/>
        </a:p>
      </dsp:txBody>
      <dsp:txXfrm>
        <a:off x="3723761" y="164253"/>
        <a:ext cx="1632038" cy="441604"/>
      </dsp:txXfrm>
    </dsp:sp>
    <dsp:sp modelId="{790A9B0C-F0AA-47AC-AC54-8FD0FD21FD7C}">
      <dsp:nvSpPr>
        <dsp:cNvPr id="0" name=""/>
        <dsp:cNvSpPr/>
      </dsp:nvSpPr>
      <dsp:spPr>
        <a:xfrm>
          <a:off x="3723761" y="605858"/>
          <a:ext cx="1632038" cy="26525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i="0" kern="1200" dirty="0"/>
            <a:t>	Holding sites suitable for use for outdoor advertisement</a:t>
          </a:r>
          <a:endParaRPr lang="en-US" sz="1200" kern="1200" dirty="0"/>
        </a:p>
      </dsp:txBody>
      <dsp:txXfrm>
        <a:off x="3723761" y="605858"/>
        <a:ext cx="1632038" cy="2652570"/>
      </dsp:txXfrm>
    </dsp:sp>
    <dsp:sp modelId="{BDD5B01A-4C00-4586-8E6E-8627968FBA4A}">
      <dsp:nvSpPr>
        <dsp:cNvPr id="0" name=""/>
        <dsp:cNvSpPr/>
      </dsp:nvSpPr>
      <dsp:spPr>
        <a:xfrm>
          <a:off x="5584284" y="164253"/>
          <a:ext cx="1632038" cy="441604"/>
        </a:xfrm>
        <a:prstGeom prst="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w="9525" cap="rnd" cmpd="sng" algn="ctr">
          <a:solidFill>
            <a:schemeClr val="accent1">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en-US" sz="1200" b="1" i="0" kern="1200" dirty="0"/>
            <a:t>As Creator of Opportunities</a:t>
          </a:r>
          <a:endParaRPr lang="en-US" sz="1200" b="1" kern="1200" dirty="0"/>
        </a:p>
      </dsp:txBody>
      <dsp:txXfrm>
        <a:off x="5584284" y="164253"/>
        <a:ext cx="1632038" cy="441604"/>
      </dsp:txXfrm>
    </dsp:sp>
    <dsp:sp modelId="{5C92AF03-D26B-4F73-ADB6-83A7DB1DD46C}">
      <dsp:nvSpPr>
        <dsp:cNvPr id="0" name=""/>
        <dsp:cNvSpPr/>
      </dsp:nvSpPr>
      <dsp:spPr>
        <a:xfrm>
          <a:off x="5584284" y="605858"/>
          <a:ext cx="1632038" cy="2652570"/>
        </a:xfrm>
        <a:prstGeom prst="rect">
          <a:avLst/>
        </a:prstGeom>
        <a:solidFill>
          <a:schemeClr val="accent1">
            <a:alpha val="90000"/>
            <a:tint val="40000"/>
            <a:hueOff val="0"/>
            <a:satOff val="0"/>
            <a:lumOff val="0"/>
            <a:alphaOff val="0"/>
          </a:schemeClr>
        </a:solidFill>
        <a:ln w="9525" cap="rnd"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Char char="••"/>
            <a:tabLst/>
            <a:defRPr/>
          </a:pPr>
          <a:r>
            <a:rPr lang="en-US" sz="1200" b="0" i="0" kern="1200" dirty="0"/>
            <a:t>Main deliverer/creator of new developed land or streets and optimize income from potentially suitable sites in the interest of ratepayers and the Council, without the spoiling of the environment</a:t>
          </a:r>
          <a:endParaRPr lang="en-US" sz="1200" kern="1200" dirty="0"/>
        </a:p>
        <a:p>
          <a:pPr marL="0" marR="0" lvl="0" indent="0" algn="l" defTabSz="914400" eaLnBrk="1" fontAlgn="auto" latinLnBrk="0" hangingPunct="1">
            <a:lnSpc>
              <a:spcPct val="100000"/>
            </a:lnSpc>
            <a:spcBef>
              <a:spcPct val="0"/>
            </a:spcBef>
            <a:spcAft>
              <a:spcPts val="0"/>
            </a:spcAft>
            <a:buClrTx/>
            <a:buSzTx/>
            <a:buFontTx/>
            <a:buChar char="••"/>
            <a:tabLst/>
            <a:defRPr/>
          </a:pPr>
          <a:endParaRPr lang="en-US" sz="1200" kern="1200" dirty="0"/>
        </a:p>
      </dsp:txBody>
      <dsp:txXfrm>
        <a:off x="5584284" y="605858"/>
        <a:ext cx="1632038" cy="26525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6E650-8753-4FB3-882B-CB9345AE5378}">
      <dsp:nvSpPr>
        <dsp:cNvPr id="0" name=""/>
        <dsp:cNvSpPr/>
      </dsp:nvSpPr>
      <dsp:spPr>
        <a:xfrm>
          <a:off x="0" y="49939"/>
          <a:ext cx="8125384" cy="935085"/>
        </a:xfrm>
        <a:prstGeom prst="round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ZA" sz="1800" b="1" kern="1200" dirty="0">
              <a:solidFill>
                <a:schemeClr val="tx1"/>
              </a:solidFill>
            </a:rPr>
            <a:t>Step 1. </a:t>
          </a:r>
          <a:r>
            <a:rPr lang="en-ZA" sz="1800" kern="1200" dirty="0"/>
            <a:t>Secure application form (accompanied by the criteria / conditions for Class 11 advertising signs) by:</a:t>
          </a:r>
          <a:endParaRPr lang="en-US" sz="1800" kern="1200" dirty="0"/>
        </a:p>
      </dsp:txBody>
      <dsp:txXfrm>
        <a:off x="45647" y="95586"/>
        <a:ext cx="8034090" cy="843791"/>
      </dsp:txXfrm>
    </dsp:sp>
    <dsp:sp modelId="{A8076250-9790-41BC-8358-5BC8A07BFF9C}">
      <dsp:nvSpPr>
        <dsp:cNvPr id="0" name=""/>
        <dsp:cNvSpPr/>
      </dsp:nvSpPr>
      <dsp:spPr>
        <a:xfrm>
          <a:off x="0" y="970216"/>
          <a:ext cx="8125384" cy="3947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981" tIns="30480" rIns="170688" bIns="30480" numCol="1" spcCol="1270" anchor="t" anchorCtr="0">
          <a:noAutofit/>
        </a:bodyPr>
        <a:lstStyle/>
        <a:p>
          <a:pPr marL="228600" lvl="1" indent="-228600" algn="l" defTabSz="1066800">
            <a:lnSpc>
              <a:spcPct val="90000"/>
            </a:lnSpc>
            <a:spcBef>
              <a:spcPct val="0"/>
            </a:spcBef>
            <a:spcAft>
              <a:spcPct val="20000"/>
            </a:spcAft>
            <a:buFont typeface="Wingdings" panose="05000000000000000000" pitchFamily="2" charset="2"/>
            <a:buChar char="••"/>
          </a:pP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r>
            <a:rPr lang="en-ZA" sz="2400" kern="1200" dirty="0" smtClean="0"/>
            <a:t> downloading form from the Municipal Council of </a:t>
          </a:r>
          <a:r>
            <a:rPr lang="en-ZA" sz="2400" kern="1200" dirty="0" err="1" smtClean="0"/>
            <a:t>Windhoeks</a:t>
          </a:r>
          <a:r>
            <a:rPr lang="en-ZA" sz="2400" kern="1200" dirty="0" smtClean="0"/>
            <a:t>’ website: </a:t>
          </a:r>
          <a:r>
            <a:rPr lang="en-ZA" sz="2400" b="1" kern="1200" dirty="0" smtClean="0"/>
            <a:t>www.windhoekcc.org.na</a:t>
          </a:r>
          <a:r>
            <a:rPr lang="en-ZA" sz="2400" kern="1200" dirty="0" smtClean="0"/>
            <a:t>, or</a:t>
          </a: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r>
            <a:rPr lang="en-ZA" sz="2400" kern="1200" dirty="0"/>
            <a:t> collecting form from Counter No. 4 at the Customer Care Centre (Town House), or</a:t>
          </a: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r>
            <a:rPr lang="en-ZA" sz="2400" kern="1200" dirty="0"/>
            <a:t> writing to the Outdoor Advertising Unit email: </a:t>
          </a:r>
          <a:r>
            <a:rPr lang="en-ZA" sz="2400" b="1" kern="1200" dirty="0"/>
            <a:t>OutdoorAdvertising@windhoekcc.org.na </a:t>
          </a:r>
          <a:r>
            <a:rPr lang="en-ZA" sz="2400" kern="1200" dirty="0"/>
            <a:t>and following request the Unit will forward estate agent an application form via email.</a:t>
          </a:r>
          <a:endParaRPr lang="en-US" sz="2400" kern="1200" dirty="0"/>
        </a:p>
        <a:p>
          <a:pPr marL="57150" lvl="1" indent="-57150" algn="l" defTabSz="400050">
            <a:lnSpc>
              <a:spcPct val="90000"/>
            </a:lnSpc>
            <a:spcBef>
              <a:spcPct val="0"/>
            </a:spcBef>
            <a:spcAft>
              <a:spcPct val="20000"/>
            </a:spcAft>
            <a:buFont typeface="Wingdings" panose="05000000000000000000" pitchFamily="2" charset="2"/>
            <a:buChar char="••"/>
          </a:pPr>
          <a:endParaRPr lang="en-US" sz="900" kern="1200" dirty="0"/>
        </a:p>
      </dsp:txBody>
      <dsp:txXfrm>
        <a:off x="0" y="970216"/>
        <a:ext cx="8125384" cy="3947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76840-F8A9-4307-91BE-BDD0397CA419}">
      <dsp:nvSpPr>
        <dsp:cNvPr id="0" name=""/>
        <dsp:cNvSpPr/>
      </dsp:nvSpPr>
      <dsp:spPr>
        <a:xfrm>
          <a:off x="0" y="15846"/>
          <a:ext cx="8216899" cy="895050"/>
        </a:xfrm>
        <a:prstGeom prst="roundRect">
          <a:avLst/>
        </a:prstGeom>
        <a:solidFill>
          <a:schemeClr val="accent1">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ZA" sz="1600" b="1" kern="1200" dirty="0">
              <a:solidFill>
                <a:schemeClr val="tx1"/>
              </a:solidFill>
            </a:rPr>
            <a:t>Step 2. </a:t>
          </a:r>
          <a:r>
            <a:rPr lang="en-ZA" sz="1600" kern="1200" dirty="0"/>
            <a:t>Send duly completed application form and accompanying documents to </a:t>
          </a:r>
          <a:r>
            <a:rPr lang="en-ZA" sz="1600" kern="1200" dirty="0" err="1"/>
            <a:t>CoW</a:t>
          </a:r>
          <a:r>
            <a:rPr lang="en-ZA" sz="1600" kern="1200" dirty="0"/>
            <a:t> by:</a:t>
          </a:r>
          <a:endParaRPr lang="en-US" sz="1600" kern="1200" dirty="0"/>
        </a:p>
      </dsp:txBody>
      <dsp:txXfrm>
        <a:off x="43693" y="59539"/>
        <a:ext cx="8129513" cy="807664"/>
      </dsp:txXfrm>
    </dsp:sp>
    <dsp:sp modelId="{AFCF53F7-71C3-4F60-AFD4-47A17DAF4F61}">
      <dsp:nvSpPr>
        <dsp:cNvPr id="0" name=""/>
        <dsp:cNvSpPr/>
      </dsp:nvSpPr>
      <dsp:spPr>
        <a:xfrm>
          <a:off x="0" y="910896"/>
          <a:ext cx="8216899"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887" tIns="30480" rIns="170688" bIns="30480" numCol="1" spcCol="1270" anchor="t" anchorCtr="0">
          <a:noAutofit/>
        </a:bodyPr>
        <a:lstStyle/>
        <a:p>
          <a:pPr marL="228600" lvl="1" indent="-228600" algn="l" defTabSz="1066800">
            <a:lnSpc>
              <a:spcPct val="90000"/>
            </a:lnSpc>
            <a:spcBef>
              <a:spcPct val="0"/>
            </a:spcBef>
            <a:spcAft>
              <a:spcPct val="20000"/>
            </a:spcAft>
            <a:buFont typeface="Wingdings" panose="05000000000000000000" pitchFamily="2" charset="2"/>
            <a:buChar char="••"/>
          </a:pP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r>
            <a:rPr lang="en-ZA" sz="2400" kern="1200" dirty="0"/>
            <a:t> scanning and emailing to email: </a:t>
          </a:r>
          <a:r>
            <a:rPr lang="en-ZA" sz="2400" b="1" kern="1200" dirty="0"/>
            <a:t>OutdoorAdvertising@windhoekcc.org.na </a:t>
          </a: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endParaRPr lang="en-US" sz="2400" kern="1200" dirty="0"/>
        </a:p>
        <a:p>
          <a:pPr marL="228600" lvl="1" indent="-228600" algn="l" defTabSz="1066800">
            <a:lnSpc>
              <a:spcPct val="90000"/>
            </a:lnSpc>
            <a:spcBef>
              <a:spcPct val="0"/>
            </a:spcBef>
            <a:spcAft>
              <a:spcPct val="20000"/>
            </a:spcAft>
            <a:buFont typeface="Wingdings" panose="05000000000000000000" pitchFamily="2" charset="2"/>
            <a:buChar char="••"/>
          </a:pPr>
          <a:r>
            <a:rPr lang="en-ZA" sz="2400" kern="1200" dirty="0"/>
            <a:t> delivering to Counter No. 4 at the Customer Care Centre (Town House).</a:t>
          </a:r>
          <a:endParaRPr lang="en-US" sz="2400" kern="1200" dirty="0"/>
        </a:p>
        <a:p>
          <a:pPr marL="57150" lvl="1" indent="-57150" algn="l" defTabSz="444500">
            <a:lnSpc>
              <a:spcPct val="90000"/>
            </a:lnSpc>
            <a:spcBef>
              <a:spcPct val="0"/>
            </a:spcBef>
            <a:spcAft>
              <a:spcPct val="20000"/>
            </a:spcAft>
            <a:buFont typeface="Wingdings" panose="05000000000000000000" pitchFamily="2" charset="2"/>
            <a:buChar char="••"/>
          </a:pPr>
          <a:endParaRPr lang="en-US" sz="1000" kern="1200" dirty="0"/>
        </a:p>
      </dsp:txBody>
      <dsp:txXfrm>
        <a:off x="0" y="910896"/>
        <a:ext cx="8216899" cy="2583360"/>
      </dsp:txXfrm>
    </dsp:sp>
    <dsp:sp modelId="{69704CBF-BE44-4D22-A4AB-1858A5247177}">
      <dsp:nvSpPr>
        <dsp:cNvPr id="0" name=""/>
        <dsp:cNvSpPr/>
      </dsp:nvSpPr>
      <dsp:spPr>
        <a:xfrm>
          <a:off x="0" y="3494256"/>
          <a:ext cx="8216899" cy="895050"/>
        </a:xfrm>
        <a:prstGeom prst="roundRect">
          <a:avLst/>
        </a:prstGeom>
        <a:solidFill>
          <a:schemeClr val="accent1">
            <a:shade val="80000"/>
            <a:hueOff val="709557"/>
            <a:satOff val="-39844"/>
            <a:lumOff val="3436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ZA" sz="1600" b="1" kern="1200" dirty="0">
              <a:solidFill>
                <a:schemeClr val="tx1"/>
              </a:solidFill>
            </a:rPr>
            <a:t>Step 3</a:t>
          </a:r>
          <a:r>
            <a:rPr lang="en-ZA" sz="1600" kern="1200" dirty="0"/>
            <a:t>. The Outdoor Advertising Unit will issue a sundry invoice (totalling </a:t>
          </a:r>
          <a:r>
            <a:rPr lang="en-US" sz="1600" kern="1200" dirty="0"/>
            <a:t>N$ 4 226.25 (incl. VAT) </a:t>
          </a:r>
          <a:r>
            <a:rPr lang="en-ZA" sz="1600" b="1" u="sng" kern="1200" dirty="0">
              <a:solidFill>
                <a:schemeClr val="tx1"/>
              </a:solidFill>
            </a:rPr>
            <a:t>per agent </a:t>
          </a:r>
          <a:r>
            <a:rPr lang="en-ZA" sz="1600" kern="1200" dirty="0">
              <a:solidFill>
                <a:schemeClr val="tx1"/>
              </a:solidFill>
            </a:rPr>
            <a:t>per annum</a:t>
          </a:r>
          <a:r>
            <a:rPr lang="en-ZA" sz="1600" kern="1200" dirty="0"/>
            <a:t> or a pro-rata amount after 30 June) and email invoice to address provided.</a:t>
          </a:r>
          <a:endParaRPr lang="en-US" sz="1600" kern="1200" dirty="0"/>
        </a:p>
      </dsp:txBody>
      <dsp:txXfrm>
        <a:off x="43693" y="3537949"/>
        <a:ext cx="8129513" cy="8076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2C8CE-5AD9-4A63-8227-C92DA579EB42}">
      <dsp:nvSpPr>
        <dsp:cNvPr id="0" name=""/>
        <dsp:cNvSpPr/>
      </dsp:nvSpPr>
      <dsp:spPr>
        <a:xfrm>
          <a:off x="0" y="0"/>
          <a:ext cx="7660701" cy="1589087"/>
        </a:xfrm>
        <a:prstGeom prst="roundRect">
          <a:avLst/>
        </a:prstGeom>
        <a:solidFill>
          <a:schemeClr val="accent1">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ZA" sz="1800" b="0" i="0" kern="1200" dirty="0"/>
            <a:t>No annual license will be processed until fees have been paid in full and confirmation of payment received by Council. </a:t>
          </a:r>
        </a:p>
        <a:p>
          <a:pPr lvl="0" algn="ctr" defTabSz="800100">
            <a:lnSpc>
              <a:spcPct val="90000"/>
            </a:lnSpc>
            <a:spcBef>
              <a:spcPct val="0"/>
            </a:spcBef>
            <a:spcAft>
              <a:spcPct val="35000"/>
            </a:spcAft>
          </a:pPr>
          <a:r>
            <a:rPr lang="en-ZA" sz="1800" b="0" i="0" kern="1200" dirty="0">
              <a:solidFill>
                <a:schemeClr val="tx1"/>
              </a:solidFill>
            </a:rPr>
            <a:t>The application form and list of documents required to accompany an application can be found on the City’s website: www.windhoekcc.org.na.</a:t>
          </a:r>
          <a:endParaRPr lang="en-US" sz="1800" kern="1200" dirty="0">
            <a:solidFill>
              <a:schemeClr val="tx1"/>
            </a:solidFill>
          </a:endParaRPr>
        </a:p>
      </dsp:txBody>
      <dsp:txXfrm>
        <a:off x="77573" y="77573"/>
        <a:ext cx="7505555" cy="1433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06266-3C9A-4646-9980-A14E53971CDD}">
      <dsp:nvSpPr>
        <dsp:cNvPr id="0" name=""/>
        <dsp:cNvSpPr/>
      </dsp:nvSpPr>
      <dsp:spPr>
        <a:xfrm rot="5400000">
          <a:off x="-229453" y="229779"/>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1</a:t>
          </a:r>
        </a:p>
      </dsp:txBody>
      <dsp:txXfrm rot="-5400000">
        <a:off x="0" y="535717"/>
        <a:ext cx="1070782" cy="458906"/>
      </dsp:txXfrm>
    </dsp:sp>
    <dsp:sp modelId="{F4BD2DDB-E9C1-44A4-B046-C3BDD5E91704}">
      <dsp:nvSpPr>
        <dsp:cNvPr id="0" name=""/>
        <dsp:cNvSpPr/>
      </dsp:nvSpPr>
      <dsp:spPr>
        <a:xfrm rot="5400000">
          <a:off x="1943242" y="-872134"/>
          <a:ext cx="994297" cy="2739217"/>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a:t>Application Form and Criteria (duly signed / initialled)</a:t>
          </a:r>
        </a:p>
      </dsp:txBody>
      <dsp:txXfrm rot="-5400000">
        <a:off x="1070782" y="48864"/>
        <a:ext cx="2690679" cy="897221"/>
      </dsp:txXfrm>
    </dsp:sp>
    <dsp:sp modelId="{43176ED1-22A2-4127-8BD4-12A787911C5C}">
      <dsp:nvSpPr>
        <dsp:cNvPr id="0" name=""/>
        <dsp:cNvSpPr/>
      </dsp:nvSpPr>
      <dsp:spPr>
        <a:xfrm rot="5400000">
          <a:off x="-229453" y="1564342"/>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3</a:t>
          </a:r>
        </a:p>
      </dsp:txBody>
      <dsp:txXfrm rot="-5400000">
        <a:off x="0" y="1870280"/>
        <a:ext cx="1070782" cy="458906"/>
      </dsp:txXfrm>
    </dsp:sp>
    <dsp:sp modelId="{EC3760C1-BEF7-4DA2-B18E-C9B680BF14EF}">
      <dsp:nvSpPr>
        <dsp:cNvPr id="0" name=""/>
        <dsp:cNvSpPr/>
      </dsp:nvSpPr>
      <dsp:spPr>
        <a:xfrm rot="5400000">
          <a:off x="1943242" y="462429"/>
          <a:ext cx="994297" cy="2739217"/>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a:t>BIPA Company Registration Docs </a:t>
          </a:r>
        </a:p>
      </dsp:txBody>
      <dsp:txXfrm rot="-5400000">
        <a:off x="1070782" y="1383427"/>
        <a:ext cx="2690679" cy="897221"/>
      </dsp:txXfrm>
    </dsp:sp>
    <dsp:sp modelId="{E70B73F8-F695-4C63-937F-16EC7D5942E0}">
      <dsp:nvSpPr>
        <dsp:cNvPr id="0" name=""/>
        <dsp:cNvSpPr/>
      </dsp:nvSpPr>
      <dsp:spPr>
        <a:xfrm rot="5400000">
          <a:off x="-229453" y="2898905"/>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5</a:t>
          </a:r>
        </a:p>
      </dsp:txBody>
      <dsp:txXfrm rot="-5400000">
        <a:off x="0" y="3204843"/>
        <a:ext cx="1070782" cy="458906"/>
      </dsp:txXfrm>
    </dsp:sp>
    <dsp:sp modelId="{B3CE166A-4196-47FE-8953-9996E3D1E251}">
      <dsp:nvSpPr>
        <dsp:cNvPr id="0" name=""/>
        <dsp:cNvSpPr/>
      </dsp:nvSpPr>
      <dsp:spPr>
        <a:xfrm rot="5400000">
          <a:off x="1943242" y="1796992"/>
          <a:ext cx="994297" cy="2739217"/>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err="1"/>
            <a:t>CoW</a:t>
          </a:r>
          <a:r>
            <a:rPr lang="en-ZA" sz="2000" kern="1200" dirty="0"/>
            <a:t> Fitness Certificate </a:t>
          </a:r>
        </a:p>
      </dsp:txBody>
      <dsp:txXfrm rot="-5400000">
        <a:off x="1070782" y="2717990"/>
        <a:ext cx="2690679" cy="8972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D77F4-DE73-4047-8FD3-28EFF7F6D6C9}">
      <dsp:nvSpPr>
        <dsp:cNvPr id="0" name=""/>
        <dsp:cNvSpPr/>
      </dsp:nvSpPr>
      <dsp:spPr>
        <a:xfrm rot="5400000">
          <a:off x="-229453" y="229779"/>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2</a:t>
          </a:r>
        </a:p>
      </dsp:txBody>
      <dsp:txXfrm rot="-5400000">
        <a:off x="0" y="535717"/>
        <a:ext cx="1070782" cy="458906"/>
      </dsp:txXfrm>
    </dsp:sp>
    <dsp:sp modelId="{AF85E4FC-96BB-43FD-BD9B-A911BE283466}">
      <dsp:nvSpPr>
        <dsp:cNvPr id="0" name=""/>
        <dsp:cNvSpPr/>
      </dsp:nvSpPr>
      <dsp:spPr>
        <a:xfrm rot="5400000">
          <a:off x="1809296" y="-738188"/>
          <a:ext cx="994297" cy="2471326"/>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a:t>NEAB Fidelity Fund Certificate – Company  </a:t>
          </a:r>
        </a:p>
      </dsp:txBody>
      <dsp:txXfrm rot="-5400000">
        <a:off x="1070782" y="48864"/>
        <a:ext cx="2422788" cy="897221"/>
      </dsp:txXfrm>
    </dsp:sp>
    <dsp:sp modelId="{21F27F87-2E5C-4E50-8819-F7088034ED81}">
      <dsp:nvSpPr>
        <dsp:cNvPr id="0" name=""/>
        <dsp:cNvSpPr/>
      </dsp:nvSpPr>
      <dsp:spPr>
        <a:xfrm rot="5400000">
          <a:off x="-229453" y="1564342"/>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4</a:t>
          </a:r>
        </a:p>
      </dsp:txBody>
      <dsp:txXfrm rot="-5400000">
        <a:off x="0" y="1870280"/>
        <a:ext cx="1070782" cy="458906"/>
      </dsp:txXfrm>
    </dsp:sp>
    <dsp:sp modelId="{DEF9314D-F36B-4BF4-8E49-A60CEAE15EC1}">
      <dsp:nvSpPr>
        <dsp:cNvPr id="0" name=""/>
        <dsp:cNvSpPr/>
      </dsp:nvSpPr>
      <dsp:spPr>
        <a:xfrm rot="5400000">
          <a:off x="1809296" y="596374"/>
          <a:ext cx="994297" cy="2471326"/>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a:t>NEAB Fidelity Fund Certificate – Agent </a:t>
          </a:r>
        </a:p>
      </dsp:txBody>
      <dsp:txXfrm rot="-5400000">
        <a:off x="1070782" y="1383426"/>
        <a:ext cx="2422788" cy="897221"/>
      </dsp:txXfrm>
    </dsp:sp>
    <dsp:sp modelId="{E1FFFD57-7EA8-4607-B659-768302DEF624}">
      <dsp:nvSpPr>
        <dsp:cNvPr id="0" name=""/>
        <dsp:cNvSpPr/>
      </dsp:nvSpPr>
      <dsp:spPr>
        <a:xfrm rot="5400000">
          <a:off x="-229453" y="2898905"/>
          <a:ext cx="1529688" cy="1070782"/>
        </a:xfrm>
        <a:prstGeom prst="chevron">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6</a:t>
          </a:r>
        </a:p>
      </dsp:txBody>
      <dsp:txXfrm rot="-5400000">
        <a:off x="0" y="3204843"/>
        <a:ext cx="1070782" cy="458906"/>
      </dsp:txXfrm>
    </dsp:sp>
    <dsp:sp modelId="{01876081-F274-41B2-80AE-D7E2191CB7F8}">
      <dsp:nvSpPr>
        <dsp:cNvPr id="0" name=""/>
        <dsp:cNvSpPr/>
      </dsp:nvSpPr>
      <dsp:spPr>
        <a:xfrm rot="5400000">
          <a:off x="1809296" y="1930937"/>
          <a:ext cx="994297" cy="2471326"/>
        </a:xfrm>
        <a:prstGeom prst="round2Same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ZA" sz="2000" kern="1200" dirty="0"/>
            <a:t>ID of Agent</a:t>
          </a:r>
        </a:p>
      </dsp:txBody>
      <dsp:txXfrm rot="-5400000">
        <a:off x="1070782" y="2717989"/>
        <a:ext cx="2422788" cy="8972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66AF5-7CA2-4620-B00C-873BD45FEC6C}">
      <dsp:nvSpPr>
        <dsp:cNvPr id="0" name=""/>
        <dsp:cNvSpPr/>
      </dsp:nvSpPr>
      <dsp:spPr>
        <a:xfrm>
          <a:off x="0" y="0"/>
          <a:ext cx="5857278" cy="681182"/>
        </a:xfrm>
        <a:prstGeom prst="roundRect">
          <a:avLst/>
        </a:prstGeom>
        <a:solidFill>
          <a:schemeClr val="accent1">
            <a:alpha val="9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1400" b="1" kern="1200" dirty="0"/>
            <a:t>COLOUR AND TEXTURE</a:t>
          </a:r>
          <a:r>
            <a:rPr lang="en-US" sz="1400" kern="1200" dirty="0"/>
            <a:t>: </a:t>
          </a:r>
        </a:p>
        <a:p>
          <a:pPr marL="0" marR="0" lvl="0" indent="0" algn="l" defTabSz="914400" eaLnBrk="1" fontAlgn="auto" latinLnBrk="0" hangingPunct="1">
            <a:lnSpc>
              <a:spcPct val="90000"/>
            </a:lnSpc>
            <a:spcBef>
              <a:spcPct val="0"/>
            </a:spcBef>
            <a:spcAft>
              <a:spcPts val="0"/>
            </a:spcAft>
            <a:buClrTx/>
            <a:buSzTx/>
            <a:buFontTx/>
            <a:buNone/>
            <a:tabLst/>
            <a:defRPr/>
          </a:pPr>
          <a:r>
            <a:rPr lang="en-US" sz="1400" kern="1200" dirty="0"/>
            <a:t>No limitations to the </a:t>
          </a:r>
          <a:r>
            <a:rPr lang="en-US" sz="1400" kern="1200" dirty="0" err="1"/>
            <a:t>colour</a:t>
          </a:r>
          <a:r>
            <a:rPr lang="en-US" sz="1400" kern="1200" dirty="0"/>
            <a:t> and texture</a:t>
          </a:r>
        </a:p>
        <a:p>
          <a:pPr marL="0" marR="0" lvl="0" indent="0" algn="l" defTabSz="914400" eaLnBrk="1" fontAlgn="auto" latinLnBrk="0" hangingPunct="1">
            <a:lnSpc>
              <a:spcPct val="90000"/>
            </a:lnSpc>
            <a:spcBef>
              <a:spcPct val="0"/>
            </a:spcBef>
            <a:spcAft>
              <a:spcPts val="0"/>
            </a:spcAft>
            <a:buClrTx/>
            <a:buSzTx/>
            <a:buFontTx/>
            <a:buNone/>
            <a:tabLst/>
            <a:defRPr/>
          </a:pPr>
          <a:endParaRPr lang="en-US" sz="1600" kern="1200" dirty="0"/>
        </a:p>
      </dsp:txBody>
      <dsp:txXfrm>
        <a:off x="33253" y="33253"/>
        <a:ext cx="5790772" cy="614676"/>
      </dsp:txXfrm>
    </dsp:sp>
    <dsp:sp modelId="{260845B3-D403-4FEE-81FA-9028D810E449}">
      <dsp:nvSpPr>
        <dsp:cNvPr id="0" name=""/>
        <dsp:cNvSpPr/>
      </dsp:nvSpPr>
      <dsp:spPr>
        <a:xfrm>
          <a:off x="0" y="765755"/>
          <a:ext cx="5857278" cy="867785"/>
        </a:xfrm>
        <a:prstGeom prst="roundRect">
          <a:avLst/>
        </a:prstGeom>
        <a:solidFill>
          <a:schemeClr val="accent1">
            <a:alpha val="90000"/>
            <a:hueOff val="0"/>
            <a:satOff val="0"/>
            <a:lumOff val="0"/>
            <a:alphaOff val="-2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1400" b="1" u="none" kern="1200" dirty="0" smtClean="0"/>
            <a:t>ILLUMINATION AND ANIMATION:</a:t>
          </a:r>
        </a:p>
        <a:p>
          <a:pPr marL="0" marR="0" lvl="0" indent="0" algn="l" defTabSz="914400" eaLnBrk="1" fontAlgn="auto" latinLnBrk="0" hangingPunct="1">
            <a:lnSpc>
              <a:spcPct val="90000"/>
            </a:lnSpc>
            <a:spcBef>
              <a:spcPct val="0"/>
            </a:spcBef>
            <a:spcAft>
              <a:spcPts val="0"/>
            </a:spcAft>
            <a:buClrTx/>
            <a:buSzTx/>
            <a:buFontTx/>
            <a:buNone/>
            <a:tabLst/>
            <a:defRPr/>
          </a:pPr>
          <a:r>
            <a:rPr lang="en-US" sz="1400" kern="1200" dirty="0" smtClean="0"/>
            <a:t>Signs </a:t>
          </a:r>
          <a:r>
            <a:rPr lang="en-US" sz="1400" kern="1200" dirty="0"/>
            <a:t>may </a:t>
          </a:r>
          <a:r>
            <a:rPr lang="en-US" sz="1400" u="sng" kern="1200" dirty="0"/>
            <a:t>not</a:t>
          </a:r>
          <a:r>
            <a:rPr lang="en-US" sz="1400" kern="1200" dirty="0"/>
            <a:t> be illuminated or animated.</a:t>
          </a:r>
          <a:endParaRPr lang="en-US" sz="1400" b="1" u="none" kern="1200" dirty="0"/>
        </a:p>
      </dsp:txBody>
      <dsp:txXfrm>
        <a:off x="42362" y="808117"/>
        <a:ext cx="5772554" cy="783061"/>
      </dsp:txXfrm>
    </dsp:sp>
    <dsp:sp modelId="{1F6DC4E6-E350-400B-AFFC-50B9FDA8332B}">
      <dsp:nvSpPr>
        <dsp:cNvPr id="0" name=""/>
        <dsp:cNvSpPr/>
      </dsp:nvSpPr>
      <dsp:spPr>
        <a:xfrm>
          <a:off x="0" y="1736140"/>
          <a:ext cx="5857278" cy="2239097"/>
        </a:xfrm>
        <a:prstGeom prst="roundRect">
          <a:avLst/>
        </a:prstGeom>
        <a:solidFill>
          <a:schemeClr val="accent1">
            <a:alpha val="90000"/>
            <a:hueOff val="0"/>
            <a:satOff val="0"/>
            <a:lumOff val="0"/>
            <a:alphaOff val="-4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R="0" lvl="0" algn="l" defTabSz="488950" eaLnBrk="1" fontAlgn="auto" latinLnBrk="0" hangingPunct="1">
            <a:lnSpc>
              <a:spcPct val="90000"/>
            </a:lnSpc>
            <a:spcBef>
              <a:spcPct val="0"/>
            </a:spcBef>
            <a:spcAft>
              <a:spcPct val="35000"/>
            </a:spcAft>
            <a:buClrTx/>
            <a:buSzTx/>
            <a:buFontTx/>
            <a:buNone/>
            <a:tabLst/>
            <a:defRPr/>
          </a:pPr>
          <a:r>
            <a:rPr lang="en-US" sz="1100" b="1" kern="1200" dirty="0">
              <a:solidFill>
                <a:schemeClr val="tx1"/>
              </a:solidFill>
            </a:rPr>
            <a:t>POSITION: </a:t>
          </a:r>
        </a:p>
        <a:p>
          <a:pPr marR="0" lvl="0" algn="l" defTabSz="488950" eaLnBrk="1" fontAlgn="auto" latinLnBrk="0" hangingPunct="1">
            <a:lnSpc>
              <a:spcPct val="90000"/>
            </a:lnSpc>
            <a:spcBef>
              <a:spcPct val="0"/>
            </a:spcBef>
            <a:spcAft>
              <a:spcPct val="35000"/>
            </a:spcAft>
            <a:buClrTx/>
            <a:buSzTx/>
            <a:buFontTx/>
            <a:buNone/>
            <a:tabLst/>
            <a:defRPr/>
          </a:pPr>
          <a:r>
            <a:rPr lang="en-US" sz="1100" kern="1200" dirty="0">
              <a:solidFill>
                <a:schemeClr val="tx1"/>
              </a:solidFill>
            </a:rPr>
            <a:t>The signs may be placed:</a:t>
          </a:r>
        </a:p>
        <a:p>
          <a:pPr marR="0" lvl="0" algn="l" defTabSz="488950" eaLnBrk="1" fontAlgn="auto" latinLnBrk="0" hangingPunct="1">
            <a:lnSpc>
              <a:spcPct val="90000"/>
            </a:lnSpc>
            <a:spcBef>
              <a:spcPct val="0"/>
            </a:spcBef>
            <a:spcAft>
              <a:spcPct val="35000"/>
            </a:spcAft>
            <a:buClrTx/>
            <a:buSzTx/>
            <a:buFontTx/>
            <a:buNone/>
            <a:tabLst/>
            <a:defRPr/>
          </a:pPr>
          <a:endParaRPr lang="en-US" sz="100" kern="1200" dirty="0">
            <a:solidFill>
              <a:schemeClr val="tx1"/>
            </a:solidFill>
          </a:endParaRPr>
        </a:p>
        <a:p>
          <a:pPr marR="0" lvl="0" algn="l" defTabSz="488950" eaLnBrk="1" fontAlgn="auto" latinLnBrk="0" hangingPunct="1">
            <a:lnSpc>
              <a:spcPct val="90000"/>
            </a:lnSpc>
            <a:spcBef>
              <a:spcPct val="0"/>
            </a:spcBef>
            <a:spcAft>
              <a:spcPct val="35000"/>
            </a:spcAft>
            <a:buClrTx/>
            <a:buSzTx/>
            <a:buFontTx/>
            <a:buNone/>
            <a:tabLst/>
            <a:defRPr/>
          </a:pPr>
          <a:r>
            <a:rPr lang="en-US" sz="1100" b="1" kern="1200" dirty="0">
              <a:solidFill>
                <a:schemeClr val="tx1"/>
              </a:solidFill>
            </a:rPr>
            <a:t>Close to a boundary fence or within a boundary of the relevant erf on sale or for rent</a:t>
          </a:r>
        </a:p>
        <a:p>
          <a:pPr marR="0" lvl="0" algn="l" defTabSz="488950" eaLnBrk="1" fontAlgn="auto" latinLnBrk="0" hangingPunct="1">
            <a:lnSpc>
              <a:spcPct val="90000"/>
            </a:lnSpc>
            <a:spcBef>
              <a:spcPct val="0"/>
            </a:spcBef>
            <a:spcAft>
              <a:spcPct val="35000"/>
            </a:spcAft>
            <a:buClrTx/>
            <a:buSzTx/>
            <a:buFontTx/>
            <a:buNone/>
            <a:tabLst/>
            <a:defRPr/>
          </a:pPr>
          <a:endParaRPr lang="en-US" sz="400" kern="1200" dirty="0">
            <a:solidFill>
              <a:schemeClr val="tx1"/>
            </a:solidFill>
          </a:endParaRPr>
        </a:p>
        <a:p>
          <a:pPr marR="0" lvl="0" algn="l" defTabSz="488950" eaLnBrk="1" fontAlgn="auto" latinLnBrk="0" hangingPunct="1">
            <a:lnSpc>
              <a:spcPct val="90000"/>
            </a:lnSpc>
            <a:spcBef>
              <a:spcPct val="0"/>
            </a:spcBef>
            <a:spcAft>
              <a:spcPct val="35000"/>
            </a:spcAft>
            <a:buClrTx/>
            <a:buSzTx/>
            <a:buFontTx/>
            <a:buNone/>
            <a:tabLst/>
            <a:defRPr/>
          </a:pPr>
          <a:r>
            <a:rPr lang="en-US" sz="1100" kern="1200" dirty="0">
              <a:solidFill>
                <a:schemeClr val="tx1"/>
              </a:solidFill>
            </a:rPr>
            <a:t>“For sale” and “for rent” or “sold” signboards …. at or fixed to the building concerned or attached to the boundary fence of the premises concerned, or displayed within the boundaries of such premises.</a:t>
          </a:r>
        </a:p>
        <a:p>
          <a:pPr marR="0" lvl="0" algn="l" defTabSz="488950" eaLnBrk="1" fontAlgn="auto" latinLnBrk="0" hangingPunct="1">
            <a:lnSpc>
              <a:spcPct val="90000"/>
            </a:lnSpc>
            <a:spcBef>
              <a:spcPct val="0"/>
            </a:spcBef>
            <a:spcAft>
              <a:spcPct val="35000"/>
            </a:spcAft>
            <a:buClrTx/>
            <a:buSzTx/>
            <a:buFontTx/>
            <a:buNone/>
            <a:tabLst/>
            <a:defRPr/>
          </a:pPr>
          <a:r>
            <a:rPr lang="en-US" sz="1100" kern="1200" dirty="0">
              <a:solidFill>
                <a:schemeClr val="tx1"/>
              </a:solidFill>
            </a:rPr>
            <a:t>“On show” signboards may be displayed on the sidewalks to a minimum of 1,5 meters away from the edge of the roadway. </a:t>
          </a:r>
        </a:p>
        <a:p>
          <a:pPr lvl="0" algn="l" defTabSz="488950">
            <a:lnSpc>
              <a:spcPct val="90000"/>
            </a:lnSpc>
            <a:spcBef>
              <a:spcPct val="0"/>
            </a:spcBef>
            <a:spcAft>
              <a:spcPct val="35000"/>
            </a:spcAft>
            <a:buNone/>
          </a:pPr>
          <a:endParaRPr lang="en-US" sz="1100" kern="1200" dirty="0"/>
        </a:p>
      </dsp:txBody>
      <dsp:txXfrm>
        <a:off x="109304" y="1845444"/>
        <a:ext cx="5638670" cy="20204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66AF5-7CA2-4620-B00C-873BD45FEC6C}">
      <dsp:nvSpPr>
        <dsp:cNvPr id="0" name=""/>
        <dsp:cNvSpPr/>
      </dsp:nvSpPr>
      <dsp:spPr>
        <a:xfrm>
          <a:off x="0" y="208355"/>
          <a:ext cx="5326861" cy="4867200"/>
        </a:xfrm>
        <a:prstGeom prst="roundRect">
          <a:avLst/>
        </a:prstGeom>
        <a:solidFill>
          <a:schemeClr val="accent1">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2000" b="1" kern="1200" dirty="0"/>
            <a:t>CONTENTS</a:t>
          </a:r>
          <a:r>
            <a:rPr lang="en-US" sz="2000" kern="1200" dirty="0"/>
            <a:t>: </a:t>
          </a:r>
        </a:p>
        <a:p>
          <a:pPr marL="0" marR="0" lvl="0" indent="0" algn="l" defTabSz="914400" eaLnBrk="1" fontAlgn="auto" latinLnBrk="0" hangingPunct="1">
            <a:lnSpc>
              <a:spcPct val="90000"/>
            </a:lnSpc>
            <a:spcBef>
              <a:spcPct val="0"/>
            </a:spcBef>
            <a:spcAft>
              <a:spcPts val="0"/>
            </a:spcAft>
            <a:buClrTx/>
            <a:buSzTx/>
            <a:buFontTx/>
            <a:buNone/>
            <a:tabLst/>
            <a:defRPr/>
          </a:pPr>
          <a:r>
            <a:rPr lang="en-US" sz="2000" kern="1200" dirty="0"/>
            <a:t>All signs in this class may contain only the words ‘For Sale’, ‘To Let’, ‘Sold’ or ‘On Show’ and they must contain at least the </a:t>
          </a:r>
          <a:r>
            <a:rPr lang="en-US" sz="2000" b="1" kern="1200" dirty="0"/>
            <a:t>name of the agency and selling or letting agent.</a:t>
          </a:r>
        </a:p>
        <a:p>
          <a:pPr marL="0" marR="0" lvl="0" indent="0" algn="l" defTabSz="914400" eaLnBrk="1" fontAlgn="auto" latinLnBrk="0" hangingPunct="1">
            <a:lnSpc>
              <a:spcPct val="90000"/>
            </a:lnSpc>
            <a:spcBef>
              <a:spcPct val="0"/>
            </a:spcBef>
            <a:spcAft>
              <a:spcPts val="0"/>
            </a:spcAft>
            <a:buClrTx/>
            <a:buSzTx/>
            <a:buFontTx/>
            <a:buNone/>
            <a:tabLst/>
            <a:defRPr/>
          </a:pPr>
          <a:r>
            <a:rPr lang="en-US" sz="2000" b="1" u="none" kern="1200" dirty="0">
              <a:solidFill>
                <a:schemeClr val="bg1"/>
              </a:solidFill>
            </a:rPr>
            <a:t>SHAPE, SIZE, HEIGHT:</a:t>
          </a:r>
        </a:p>
        <a:p>
          <a:pPr marL="0" marR="0" lvl="0" indent="0" algn="l" defTabSz="914400" eaLnBrk="1" fontAlgn="auto" latinLnBrk="0" hangingPunct="1">
            <a:lnSpc>
              <a:spcPct val="90000"/>
            </a:lnSpc>
            <a:spcBef>
              <a:spcPct val="0"/>
            </a:spcBef>
            <a:spcAft>
              <a:spcPts val="0"/>
            </a:spcAft>
            <a:buClrTx/>
            <a:buSzTx/>
            <a:buFontTx/>
            <a:buNone/>
            <a:tabLst/>
            <a:defRPr/>
          </a:pPr>
          <a:r>
            <a:rPr lang="en-US" sz="2000" u="sng" kern="1200" dirty="0">
              <a:solidFill>
                <a:schemeClr val="bg1"/>
              </a:solidFill>
            </a:rPr>
            <a:t>All signs:</a:t>
          </a:r>
          <a:endParaRPr lang="en-US" sz="2000" kern="1200" dirty="0">
            <a:solidFill>
              <a:schemeClr val="bg1"/>
            </a:solidFill>
          </a:endParaRPr>
        </a:p>
        <a:p>
          <a:pPr marL="0" marR="0" lvl="0" indent="0" algn="l" defTabSz="914400" eaLnBrk="1" fontAlgn="auto" latinLnBrk="0" hangingPunct="1">
            <a:lnSpc>
              <a:spcPct val="90000"/>
            </a:lnSpc>
            <a:spcBef>
              <a:spcPct val="0"/>
            </a:spcBef>
            <a:spcAft>
              <a:spcPts val="0"/>
            </a:spcAft>
            <a:buClrTx/>
            <a:buSzTx/>
            <a:buFontTx/>
            <a:buNone/>
            <a:tabLst/>
            <a:defRPr/>
          </a:pPr>
          <a:r>
            <a:rPr lang="en-US" sz="2000" kern="1200" dirty="0">
              <a:solidFill>
                <a:schemeClr val="bg1"/>
              </a:solidFill>
            </a:rPr>
            <a:t>Maximum size: 0.3m</a:t>
          </a:r>
          <a:r>
            <a:rPr lang="en-US" sz="2000" kern="1200" baseline="30000" dirty="0">
              <a:solidFill>
                <a:schemeClr val="bg1"/>
              </a:solidFill>
            </a:rPr>
            <a:t>2  </a:t>
          </a:r>
          <a:r>
            <a:rPr lang="en-US" sz="2000" kern="1200" dirty="0">
              <a:solidFill>
                <a:schemeClr val="bg1"/>
              </a:solidFill>
            </a:rPr>
            <a:t>(0.54m x 0.54m) </a:t>
          </a:r>
        </a:p>
        <a:p>
          <a:pPr marL="0" marR="0" lvl="0" indent="0" algn="l" defTabSz="914400" eaLnBrk="1" fontAlgn="auto" latinLnBrk="0" hangingPunct="1">
            <a:lnSpc>
              <a:spcPct val="90000"/>
            </a:lnSpc>
            <a:spcBef>
              <a:spcPct val="0"/>
            </a:spcBef>
            <a:spcAft>
              <a:spcPts val="0"/>
            </a:spcAft>
            <a:buClrTx/>
            <a:buSzTx/>
            <a:buFontTx/>
            <a:buNone/>
            <a:tabLst/>
            <a:defRPr/>
          </a:pPr>
          <a:r>
            <a:rPr lang="en-US" sz="2000" kern="1200" dirty="0">
              <a:solidFill>
                <a:schemeClr val="bg1"/>
              </a:solidFill>
            </a:rPr>
            <a:t>Height: Less than 1m high measured from the mean ground level below the sign</a:t>
          </a:r>
        </a:p>
        <a:p>
          <a:pPr marL="0" marR="0" lvl="0" indent="0" algn="l" defTabSz="914400" eaLnBrk="1" fontAlgn="auto" latinLnBrk="0" hangingPunct="1">
            <a:lnSpc>
              <a:spcPct val="90000"/>
            </a:lnSpc>
            <a:spcBef>
              <a:spcPct val="0"/>
            </a:spcBef>
            <a:spcAft>
              <a:spcPts val="0"/>
            </a:spcAft>
            <a:buClrTx/>
            <a:buSzTx/>
            <a:buFontTx/>
            <a:buNone/>
            <a:tabLst/>
            <a:defRPr/>
          </a:pPr>
          <a:r>
            <a:rPr lang="en-US" sz="2000" kern="1200" dirty="0"/>
            <a:t>A sign may consist of a </a:t>
          </a:r>
          <a:r>
            <a:rPr lang="en-US" sz="2000" u="none" kern="1200" dirty="0"/>
            <a:t>single-sign</a:t>
          </a:r>
          <a:r>
            <a:rPr lang="en-US" sz="2000" kern="1200" dirty="0"/>
            <a:t> or two duplicate signs joined at an angle of 120 degrees. </a:t>
          </a:r>
        </a:p>
      </dsp:txBody>
      <dsp:txXfrm>
        <a:off x="237597" y="445952"/>
        <a:ext cx="4851667" cy="43920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845B3-D403-4FEE-81FA-9028D810E449}">
      <dsp:nvSpPr>
        <dsp:cNvPr id="0" name=""/>
        <dsp:cNvSpPr/>
      </dsp:nvSpPr>
      <dsp:spPr>
        <a:xfrm>
          <a:off x="0" y="0"/>
          <a:ext cx="4793456" cy="4687057"/>
        </a:xfrm>
        <a:prstGeom prst="roundRect">
          <a:avLst/>
        </a:prstGeom>
        <a:solidFill>
          <a:schemeClr val="accent1">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90000"/>
            </a:lnSpc>
            <a:spcBef>
              <a:spcPct val="0"/>
            </a:spcBef>
            <a:spcAft>
              <a:spcPts val="0"/>
            </a:spcAft>
            <a:buClrTx/>
            <a:buSzTx/>
            <a:buFontTx/>
            <a:buNone/>
            <a:tabLst/>
            <a:defRPr/>
          </a:pPr>
          <a:r>
            <a:rPr lang="en-US" sz="2400" b="1" u="none" kern="1200" dirty="0">
              <a:solidFill>
                <a:schemeClr val="bg1"/>
              </a:solidFill>
            </a:rPr>
            <a:t>SHAPE, SIZE, HEIGHT: All</a:t>
          </a:r>
          <a:r>
            <a:rPr lang="en-US" sz="2400" u="sng" kern="1200" dirty="0">
              <a:solidFill>
                <a:schemeClr val="bg1"/>
              </a:solidFill>
            </a:rPr>
            <a:t> signs:</a:t>
          </a:r>
          <a:endParaRPr lang="en-US" sz="2400" kern="1200" dirty="0">
            <a:solidFill>
              <a:schemeClr val="bg1"/>
            </a:solidFill>
          </a:endParaRPr>
        </a:p>
        <a:p>
          <a:pPr marL="0" marR="0" lvl="0" indent="0" algn="l" defTabSz="577850" eaLnBrk="1" fontAlgn="auto" latinLnBrk="0" hangingPunct="1">
            <a:lnSpc>
              <a:spcPct val="90000"/>
            </a:lnSpc>
            <a:spcBef>
              <a:spcPct val="0"/>
            </a:spcBef>
            <a:spcAft>
              <a:spcPct val="35000"/>
            </a:spcAft>
            <a:buClrTx/>
            <a:buSzTx/>
            <a:buFontTx/>
            <a:buNone/>
            <a:tabLst/>
            <a:defRPr/>
          </a:pPr>
          <a:r>
            <a:rPr lang="en-US" sz="2400" kern="1200" dirty="0">
              <a:solidFill>
                <a:schemeClr val="bg1"/>
              </a:solidFill>
            </a:rPr>
            <a:t>Maximum size: 0.3m</a:t>
          </a:r>
          <a:r>
            <a:rPr lang="en-US" sz="2400" kern="1200" baseline="30000" dirty="0">
              <a:solidFill>
                <a:schemeClr val="bg1"/>
              </a:solidFill>
            </a:rPr>
            <a:t>2  </a:t>
          </a:r>
          <a:r>
            <a:rPr lang="en-US" sz="2400" kern="1200" dirty="0">
              <a:solidFill>
                <a:schemeClr val="bg1"/>
              </a:solidFill>
            </a:rPr>
            <a:t>(0.54m x 0.54m) </a:t>
          </a:r>
        </a:p>
        <a:p>
          <a:pPr marL="0" marR="0" lvl="0" indent="0" algn="l" defTabSz="577850" eaLnBrk="1" fontAlgn="auto" latinLnBrk="0" hangingPunct="1">
            <a:lnSpc>
              <a:spcPct val="90000"/>
            </a:lnSpc>
            <a:spcBef>
              <a:spcPct val="0"/>
            </a:spcBef>
            <a:spcAft>
              <a:spcPct val="35000"/>
            </a:spcAft>
            <a:buClrTx/>
            <a:buSzTx/>
            <a:buFontTx/>
            <a:buNone/>
            <a:tabLst/>
            <a:defRPr/>
          </a:pPr>
          <a:r>
            <a:rPr lang="en-US" sz="2400" kern="1200" dirty="0">
              <a:solidFill>
                <a:schemeClr val="bg1"/>
              </a:solidFill>
            </a:rPr>
            <a:t>Height: Less than 1m high measured from the mean ground level below the sign</a:t>
          </a:r>
        </a:p>
        <a:p>
          <a:pPr marL="0" marR="0" lvl="0" indent="0" algn="l" defTabSz="577850" eaLnBrk="1" fontAlgn="auto" latinLnBrk="0" hangingPunct="1">
            <a:lnSpc>
              <a:spcPct val="90000"/>
            </a:lnSpc>
            <a:spcBef>
              <a:spcPct val="0"/>
            </a:spcBef>
            <a:spcAft>
              <a:spcPct val="35000"/>
            </a:spcAft>
            <a:buClrTx/>
            <a:buSzTx/>
            <a:buFontTx/>
            <a:buNone/>
            <a:tabLst/>
            <a:defRPr/>
          </a:pPr>
          <a:r>
            <a:rPr lang="en-US" sz="2400" kern="1200" dirty="0"/>
            <a:t>A sign may </a:t>
          </a:r>
          <a:r>
            <a:rPr lang="en-US" sz="2400" kern="1200" dirty="0" smtClean="0"/>
            <a:t>consist </a:t>
          </a:r>
          <a:r>
            <a:rPr lang="en-US" sz="2400" kern="1200" dirty="0"/>
            <a:t>of a </a:t>
          </a:r>
          <a:r>
            <a:rPr lang="en-US" sz="2400" u="none" kern="1200" dirty="0"/>
            <a:t>single-sign</a:t>
          </a:r>
          <a:r>
            <a:rPr lang="en-US" sz="2400" kern="1200" dirty="0"/>
            <a:t> or two duplicate signs joined at an angle of </a:t>
          </a:r>
          <a:r>
            <a:rPr lang="en-US" sz="2400" kern="1200" dirty="0" smtClean="0"/>
            <a:t>1degrees. </a:t>
          </a:r>
          <a:endParaRPr lang="en-US" sz="2400" kern="1200" dirty="0"/>
        </a:p>
      </dsp:txBody>
      <dsp:txXfrm>
        <a:off x="228803" y="228803"/>
        <a:ext cx="4335850" cy="422945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A6624C9F-A1BB-475F-9CAE-378A003E4BD4}" type="datetimeFigureOut">
              <a:rPr lang="en-ZA" smtClean="0"/>
              <a:t>2022/10/13</a:t>
            </a:fld>
            <a:endParaRPr lang="en-ZA"/>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79450" y="4777552"/>
            <a:ext cx="5438775" cy="3909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431258"/>
            <a:ext cx="2946400" cy="49696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49688" y="9431258"/>
            <a:ext cx="2946400" cy="496967"/>
          </a:xfrm>
          <a:prstGeom prst="rect">
            <a:avLst/>
          </a:prstGeom>
        </p:spPr>
        <p:txBody>
          <a:bodyPr vert="horz" lIns="91440" tIns="45720" rIns="91440" bIns="45720" rtlCol="0" anchor="b"/>
          <a:lstStyle>
            <a:lvl1pPr algn="r">
              <a:defRPr sz="1200"/>
            </a:lvl1pPr>
          </a:lstStyle>
          <a:p>
            <a:fld id="{F6575978-694F-4373-843A-BC8A566DF9DC}" type="slidenum">
              <a:rPr lang="en-ZA" smtClean="0"/>
              <a:t>‹#›</a:t>
            </a:fld>
            <a:endParaRPr lang="en-ZA"/>
          </a:p>
        </p:txBody>
      </p:sp>
    </p:spTree>
    <p:extLst>
      <p:ext uri="{BB962C8B-B14F-4D97-AF65-F5344CB8AC3E}">
        <p14:creationId xmlns:p14="http://schemas.microsoft.com/office/powerpoint/2010/main" val="2959425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1</a:t>
            </a:fld>
            <a:endParaRPr lang="en-ZA"/>
          </a:p>
        </p:txBody>
      </p:sp>
    </p:spTree>
    <p:extLst>
      <p:ext uri="{BB962C8B-B14F-4D97-AF65-F5344CB8AC3E}">
        <p14:creationId xmlns:p14="http://schemas.microsoft.com/office/powerpoint/2010/main" val="66934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a:p>
            <a:endParaRPr lang="en-ZA" dirty="0"/>
          </a:p>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13</a:t>
            </a:fld>
            <a:endParaRPr lang="en-ZA"/>
          </a:p>
        </p:txBody>
      </p:sp>
    </p:spTree>
    <p:extLst>
      <p:ext uri="{BB962C8B-B14F-4D97-AF65-F5344CB8AC3E}">
        <p14:creationId xmlns:p14="http://schemas.microsoft.com/office/powerpoint/2010/main" val="2349209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14</a:t>
            </a:fld>
            <a:endParaRPr lang="en-ZA"/>
          </a:p>
        </p:txBody>
      </p:sp>
    </p:spTree>
    <p:extLst>
      <p:ext uri="{BB962C8B-B14F-4D97-AF65-F5344CB8AC3E}">
        <p14:creationId xmlns:p14="http://schemas.microsoft.com/office/powerpoint/2010/main" val="35769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15</a:t>
            </a:fld>
            <a:endParaRPr lang="en-ZA"/>
          </a:p>
        </p:txBody>
      </p:sp>
    </p:spTree>
    <p:extLst>
      <p:ext uri="{BB962C8B-B14F-4D97-AF65-F5344CB8AC3E}">
        <p14:creationId xmlns:p14="http://schemas.microsoft.com/office/powerpoint/2010/main" val="2485426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16</a:t>
            </a:fld>
            <a:endParaRPr lang="en-ZA"/>
          </a:p>
        </p:txBody>
      </p:sp>
    </p:spTree>
    <p:extLst>
      <p:ext uri="{BB962C8B-B14F-4D97-AF65-F5344CB8AC3E}">
        <p14:creationId xmlns:p14="http://schemas.microsoft.com/office/powerpoint/2010/main" val="281918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17</a:t>
            </a:fld>
            <a:endParaRPr lang="en-ZA"/>
          </a:p>
        </p:txBody>
      </p:sp>
    </p:spTree>
    <p:extLst>
      <p:ext uri="{BB962C8B-B14F-4D97-AF65-F5344CB8AC3E}">
        <p14:creationId xmlns:p14="http://schemas.microsoft.com/office/powerpoint/2010/main" val="8466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18</a:t>
            </a:fld>
            <a:endParaRPr lang="en-ZA"/>
          </a:p>
        </p:txBody>
      </p:sp>
    </p:spTree>
    <p:extLst>
      <p:ext uri="{BB962C8B-B14F-4D97-AF65-F5344CB8AC3E}">
        <p14:creationId xmlns:p14="http://schemas.microsoft.com/office/powerpoint/2010/main" val="80799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20</a:t>
            </a:fld>
            <a:endParaRPr lang="en-ZA"/>
          </a:p>
        </p:txBody>
      </p:sp>
    </p:spTree>
    <p:extLst>
      <p:ext uri="{BB962C8B-B14F-4D97-AF65-F5344CB8AC3E}">
        <p14:creationId xmlns:p14="http://schemas.microsoft.com/office/powerpoint/2010/main" val="174714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21</a:t>
            </a:fld>
            <a:endParaRPr lang="en-ZA"/>
          </a:p>
        </p:txBody>
      </p:sp>
    </p:spTree>
    <p:extLst>
      <p:ext uri="{BB962C8B-B14F-4D97-AF65-F5344CB8AC3E}">
        <p14:creationId xmlns:p14="http://schemas.microsoft.com/office/powerpoint/2010/main" val="81906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22</a:t>
            </a:fld>
            <a:endParaRPr lang="en-ZA"/>
          </a:p>
        </p:txBody>
      </p:sp>
    </p:spTree>
    <p:extLst>
      <p:ext uri="{BB962C8B-B14F-4D97-AF65-F5344CB8AC3E}">
        <p14:creationId xmlns:p14="http://schemas.microsoft.com/office/powerpoint/2010/main" val="3371910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23</a:t>
            </a:fld>
            <a:endParaRPr lang="en-ZA"/>
          </a:p>
        </p:txBody>
      </p:sp>
    </p:spTree>
    <p:extLst>
      <p:ext uri="{BB962C8B-B14F-4D97-AF65-F5344CB8AC3E}">
        <p14:creationId xmlns:p14="http://schemas.microsoft.com/office/powerpoint/2010/main" val="3028606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a:t>
            </a:fld>
            <a:endParaRPr lang="en-ZA"/>
          </a:p>
        </p:txBody>
      </p:sp>
    </p:spTree>
    <p:extLst>
      <p:ext uri="{BB962C8B-B14F-4D97-AF65-F5344CB8AC3E}">
        <p14:creationId xmlns:p14="http://schemas.microsoft.com/office/powerpoint/2010/main" val="925347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25</a:t>
            </a:fld>
            <a:endParaRPr lang="en-ZA"/>
          </a:p>
        </p:txBody>
      </p:sp>
    </p:spTree>
    <p:extLst>
      <p:ext uri="{BB962C8B-B14F-4D97-AF65-F5344CB8AC3E}">
        <p14:creationId xmlns:p14="http://schemas.microsoft.com/office/powerpoint/2010/main" val="2990505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26</a:t>
            </a:fld>
            <a:endParaRPr lang="en-ZA"/>
          </a:p>
        </p:txBody>
      </p:sp>
    </p:spTree>
    <p:extLst>
      <p:ext uri="{BB962C8B-B14F-4D97-AF65-F5344CB8AC3E}">
        <p14:creationId xmlns:p14="http://schemas.microsoft.com/office/powerpoint/2010/main" val="3800723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27</a:t>
            </a:fld>
            <a:endParaRPr lang="en-ZA"/>
          </a:p>
        </p:txBody>
      </p:sp>
    </p:spTree>
    <p:extLst>
      <p:ext uri="{BB962C8B-B14F-4D97-AF65-F5344CB8AC3E}">
        <p14:creationId xmlns:p14="http://schemas.microsoft.com/office/powerpoint/2010/main" val="3796439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Tx/>
              <a:buAutoNum type="arabicPeriod"/>
            </a:pPr>
            <a:endParaRPr lang="en-GB" b="1" dirty="0"/>
          </a:p>
          <a:p>
            <a:pPr marL="228600" indent="-228600">
              <a:buFontTx/>
              <a:buAutoNum type="arabicPeriod"/>
            </a:pPr>
            <a:endParaRPr lang="en-GB" b="1" dirty="0"/>
          </a:p>
          <a:p>
            <a:pPr marL="228600" indent="-228600">
              <a:buFontTx/>
              <a:buAutoNum type="arabicPeriod"/>
            </a:pPr>
            <a:endParaRPr lang="en-US" dirty="0"/>
          </a:p>
          <a:p>
            <a:pPr marL="228600" indent="-228600">
              <a:buAutoNum type="arabicPeriod"/>
            </a:pPr>
            <a:endParaRPr lang="en-US" dirty="0"/>
          </a:p>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3</a:t>
            </a:fld>
            <a:endParaRPr lang="en-ZA"/>
          </a:p>
        </p:txBody>
      </p:sp>
    </p:spTree>
    <p:extLst>
      <p:ext uri="{BB962C8B-B14F-4D97-AF65-F5344CB8AC3E}">
        <p14:creationId xmlns:p14="http://schemas.microsoft.com/office/powerpoint/2010/main" val="1835427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4</a:t>
            </a:fld>
            <a:endParaRPr lang="en-ZA"/>
          </a:p>
        </p:txBody>
      </p:sp>
    </p:spTree>
    <p:extLst>
      <p:ext uri="{BB962C8B-B14F-4D97-AF65-F5344CB8AC3E}">
        <p14:creationId xmlns:p14="http://schemas.microsoft.com/office/powerpoint/2010/main" val="38788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6</a:t>
            </a:fld>
            <a:endParaRPr lang="en-ZA"/>
          </a:p>
        </p:txBody>
      </p:sp>
    </p:spTree>
    <p:extLst>
      <p:ext uri="{BB962C8B-B14F-4D97-AF65-F5344CB8AC3E}">
        <p14:creationId xmlns:p14="http://schemas.microsoft.com/office/powerpoint/2010/main" val="394973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6575978-694F-4373-843A-BC8A566DF9DC}" type="slidenum">
              <a:rPr lang="en-ZA" smtClean="0"/>
              <a:t>7</a:t>
            </a:fld>
            <a:endParaRPr lang="en-ZA"/>
          </a:p>
        </p:txBody>
      </p:sp>
    </p:spTree>
    <p:extLst>
      <p:ext uri="{BB962C8B-B14F-4D97-AF65-F5344CB8AC3E}">
        <p14:creationId xmlns:p14="http://schemas.microsoft.com/office/powerpoint/2010/main" val="3580462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8</a:t>
            </a:fld>
            <a:endParaRPr lang="en-ZA"/>
          </a:p>
        </p:txBody>
      </p:sp>
    </p:spTree>
    <p:extLst>
      <p:ext uri="{BB962C8B-B14F-4D97-AF65-F5344CB8AC3E}">
        <p14:creationId xmlns:p14="http://schemas.microsoft.com/office/powerpoint/2010/main" val="429425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9</a:t>
            </a:fld>
            <a:endParaRPr lang="en-ZA"/>
          </a:p>
        </p:txBody>
      </p:sp>
    </p:spTree>
    <p:extLst>
      <p:ext uri="{BB962C8B-B14F-4D97-AF65-F5344CB8AC3E}">
        <p14:creationId xmlns:p14="http://schemas.microsoft.com/office/powerpoint/2010/main" val="1893090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F6575978-694F-4373-843A-BC8A566DF9DC}" type="slidenum">
              <a:rPr lang="en-ZA" smtClean="0"/>
              <a:t>10</a:t>
            </a:fld>
            <a:endParaRPr lang="en-ZA"/>
          </a:p>
        </p:txBody>
      </p:sp>
    </p:spTree>
    <p:extLst>
      <p:ext uri="{BB962C8B-B14F-4D97-AF65-F5344CB8AC3E}">
        <p14:creationId xmlns:p14="http://schemas.microsoft.com/office/powerpoint/2010/main" val="1184030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9D20A60F-ED05-4E09-8D92-2DD79BFCBC6C}" type="datetime1">
              <a:rPr lang="en-US" smtClean="0"/>
              <a:t>10/13/2022</a:t>
            </a:fld>
            <a:endParaRPr lang="en-US"/>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U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724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A6ADEA-140C-4CF5-9D41-D644B85315EA}"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91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14445D3-98BE-4464-9C6D-3787085D58E6}"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93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0AE93CC-5788-4FC1-8CEC-7675CAD23FA6}"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043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4E4963-EF3A-4174-81FD-378C38FB8F3C}"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3337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B6FC06A-805A-4273-B49A-C60CA1E62095}" type="datetime1">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0929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D71804D6-C75E-49FF-BDA1-68F8DD4AB59F}" type="datetime1">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431367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1A76E2-5AA1-41F6-AC39-1CFAF61BBAE8}"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368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BF697A-04CF-46BB-BAB3-69E17C4BE28E}"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631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5ACE47-655F-4D95-8B8B-338589A97694}"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0992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20FFC3-428F-4F17-846E-C1DF68EEF298}" type="datetime1">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556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769AC5-C640-4B1A-9399-2126EC3D0A11}"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49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AEE28C-F92F-4346-B4C4-A087389F02F3}" type="datetime1">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6432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3B009A-4EB4-47B2-A307-142D515F0AFE}" type="datetime1">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771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95E0D-CDA0-479B-BBA1-53A54B26E49E}" type="datetime1">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854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01B76C-4ABE-45AD-9077-E54FE618B1E6}"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0480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9657A-AFDD-42A4-8746-F684DD92A890}" type="datetime1">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364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D71804D6-C75E-49FF-BDA1-68F8DD4AB59F}" type="datetime1">
              <a:rPr lang="en-US" smtClean="0"/>
              <a:t>10/13/2022</a:t>
            </a:fld>
            <a:endParaRPr lang="en-US"/>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022001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hf hdr="0" ftr="0" dt="0"/>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mailto:OutdoorAdvertising@windhoekcc.org.n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82B13-4837-4418-9EB6-BC6C33402B0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CCA38DA-0C46-4040-91D5-33A3994A4A9F}"/>
              </a:ext>
            </a:extLst>
          </p:cNvPr>
          <p:cNvSpPr>
            <a:spLocks noGrp="1"/>
          </p:cNvSpPr>
          <p:nvPr>
            <p:ph idx="1"/>
          </p:nvPr>
        </p:nvSpPr>
        <p:spPr/>
        <p:txBody>
          <a:bodyPr/>
          <a:lstStyle/>
          <a:p>
            <a:endParaRPr lang="en-ZA"/>
          </a:p>
        </p:txBody>
      </p:sp>
      <p:sp>
        <p:nvSpPr>
          <p:cNvPr id="4" name="Slide Number Placeholder 3">
            <a:extLst>
              <a:ext uri="{FF2B5EF4-FFF2-40B4-BE49-F238E27FC236}">
                <a16:creationId xmlns:a16="http://schemas.microsoft.com/office/drawing/2014/main" id="{D5E23752-9583-45DE-B575-AE49CFE63FCD}"/>
              </a:ext>
            </a:extLst>
          </p:cNvPr>
          <p:cNvSpPr>
            <a:spLocks noGrp="1"/>
          </p:cNvSpPr>
          <p:nvPr>
            <p:ph type="sldNum" sz="quarter" idx="4"/>
          </p:nvPr>
        </p:nvSpPr>
        <p:spPr/>
        <p:txBody>
          <a:bodyPr/>
          <a:lstStyle/>
          <a:p>
            <a:fld id="{B6F15528-21DE-4FAA-801E-634DDDAF4B2B}" type="slidenum">
              <a:rPr lang="en-US" smtClean="0"/>
              <a:pPr/>
              <a:t>1</a:t>
            </a:fld>
            <a:endParaRPr lang="en-US"/>
          </a:p>
        </p:txBody>
      </p:sp>
      <p:pic>
        <p:nvPicPr>
          <p:cNvPr id="5" name="Picture 4">
            <a:extLst>
              <a:ext uri="{FF2B5EF4-FFF2-40B4-BE49-F238E27FC236}">
                <a16:creationId xmlns:a16="http://schemas.microsoft.com/office/drawing/2014/main" id="{0A5EBAE1-C594-4B66-BC0F-3FC0F78150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80529F34-533D-484F-AF48-FC2D56B7ED02}"/>
              </a:ext>
            </a:extLst>
          </p:cNvPr>
          <p:cNvSpPr/>
          <p:nvPr/>
        </p:nvSpPr>
        <p:spPr>
          <a:xfrm>
            <a:off x="1268463" y="942820"/>
            <a:ext cx="6046737" cy="1724180"/>
          </a:xfrm>
          <a:prstGeom prst="rect">
            <a:avLst/>
          </a:prstGeom>
          <a:solidFill>
            <a:schemeClr val="bg1"/>
          </a:solidFill>
        </p:spPr>
        <p:txBody>
          <a:bodyPr wrap="square">
            <a:spAutoFit/>
          </a:bodyPr>
          <a:lstStyle/>
          <a:p>
            <a:r>
              <a:rPr lang="en-US" sz="4400" b="1" dirty="0"/>
              <a:t>Estate Agents’ Boards </a:t>
            </a:r>
            <a:br>
              <a:rPr lang="en-US" sz="4400" b="1" dirty="0"/>
            </a:br>
            <a:endParaRPr lang="en-US" sz="4400" b="1" dirty="0"/>
          </a:p>
          <a:p>
            <a:r>
              <a:rPr lang="en-US" b="1" dirty="0"/>
              <a:t>Class 11: Advertising Signage on Council Land </a:t>
            </a:r>
            <a:endParaRPr lang="en-ZA" dirty="0"/>
          </a:p>
        </p:txBody>
      </p:sp>
      <p:sp>
        <p:nvSpPr>
          <p:cNvPr id="8" name="Rectangle 7">
            <a:extLst>
              <a:ext uri="{FF2B5EF4-FFF2-40B4-BE49-F238E27FC236}">
                <a16:creationId xmlns:a16="http://schemas.microsoft.com/office/drawing/2014/main" id="{28B929EE-79D3-4831-ADCF-14E1B5D06BFF}"/>
              </a:ext>
            </a:extLst>
          </p:cNvPr>
          <p:cNvSpPr/>
          <p:nvPr/>
        </p:nvSpPr>
        <p:spPr>
          <a:xfrm>
            <a:off x="5438441" y="3239857"/>
            <a:ext cx="4572000" cy="738664"/>
          </a:xfrm>
          <a:prstGeom prst="rect">
            <a:avLst/>
          </a:prstGeom>
        </p:spPr>
        <p:txBody>
          <a:bodyPr>
            <a:spAutoFit/>
          </a:bodyPr>
          <a:lstStyle/>
          <a:p>
            <a:pPr lvl="1"/>
            <a:r>
              <a:rPr lang="en-GB" sz="1400" cap="all" dirty="0"/>
              <a:t>NEAB Induction meeting </a:t>
            </a:r>
          </a:p>
          <a:p>
            <a:pPr lvl="1"/>
            <a:r>
              <a:rPr lang="en-US" sz="1400" cap="all" smtClean="0"/>
              <a:t>OCTOBER 2022</a:t>
            </a:r>
            <a:endParaRPr lang="en-US" sz="1400" cap="all" dirty="0"/>
          </a:p>
          <a:p>
            <a:pPr lvl="1"/>
            <a:r>
              <a:rPr lang="en-US" sz="1400" cap="all" dirty="0"/>
              <a:t>Fortune kAUAUTUKU</a:t>
            </a:r>
          </a:p>
        </p:txBody>
      </p:sp>
    </p:spTree>
    <p:extLst>
      <p:ext uri="{BB962C8B-B14F-4D97-AF65-F5344CB8AC3E}">
        <p14:creationId xmlns:p14="http://schemas.microsoft.com/office/powerpoint/2010/main" val="1313796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43943" y="1185555"/>
            <a:ext cx="7134786" cy="706964"/>
          </a:xfrm>
        </p:spPr>
        <p:txBody>
          <a:bodyPr>
            <a:normAutofit fontScale="90000"/>
          </a:bodyPr>
          <a:lstStyle/>
          <a:p>
            <a:pPr>
              <a:lnSpc>
                <a:spcPct val="90000"/>
              </a:lnSpc>
            </a:pPr>
            <a:r>
              <a:rPr lang="en-ZA" sz="2200" b="1" dirty="0">
                <a:solidFill>
                  <a:srgbClr val="FFFFFF"/>
                </a:solidFill>
              </a:rPr>
              <a:t>SUPPORTING DOCS TO ACCOMPANY APPLICATION FORM</a:t>
            </a:r>
            <a:br>
              <a:rPr lang="en-ZA" sz="2200" b="1" dirty="0">
                <a:solidFill>
                  <a:srgbClr val="FFFFFF"/>
                </a:solidFill>
              </a:rPr>
            </a:br>
            <a:endParaRPr lang="en-ZA" sz="2200" b="1" dirty="0">
              <a:solidFill>
                <a:srgbClr val="FFFFFF"/>
              </a:solidFill>
            </a:endParaRPr>
          </a:p>
        </p:txBody>
      </p:sp>
      <p:graphicFrame>
        <p:nvGraphicFramePr>
          <p:cNvPr id="6" name="Content Placeholder 2">
            <a:extLst>
              <a:ext uri="{FF2B5EF4-FFF2-40B4-BE49-F238E27FC236}">
                <a16:creationId xmlns:a16="http://schemas.microsoft.com/office/drawing/2014/main" id="{8F021BF1-9B90-44DD-A113-1A014315E306}"/>
              </a:ext>
            </a:extLst>
          </p:cNvPr>
          <p:cNvGraphicFramePr>
            <a:graphicFrameLocks noGrp="1"/>
          </p:cNvGraphicFramePr>
          <p:nvPr>
            <p:ph idx="1"/>
            <p:extLst>
              <p:ext uri="{D42A27DB-BD31-4B8C-83A1-F6EECF244321}">
                <p14:modId xmlns:p14="http://schemas.microsoft.com/office/powerpoint/2010/main" val="2931668368"/>
              </p:ext>
            </p:extLst>
          </p:nvPr>
        </p:nvGraphicFramePr>
        <p:xfrm>
          <a:off x="685800" y="1812935"/>
          <a:ext cx="3810000" cy="419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D7F21FB-205D-4898-8513-238DB85A9D94}"/>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10</a:t>
            </a:fld>
            <a:endParaRPr lang="en-US">
              <a:solidFill>
                <a:srgbClr val="FFFFFF"/>
              </a:solidFill>
            </a:endParaRPr>
          </a:p>
        </p:txBody>
      </p:sp>
      <p:graphicFrame>
        <p:nvGraphicFramePr>
          <p:cNvPr id="17" name="Content Placeholder 2">
            <a:extLst>
              <a:ext uri="{FF2B5EF4-FFF2-40B4-BE49-F238E27FC236}">
                <a16:creationId xmlns:a16="http://schemas.microsoft.com/office/drawing/2014/main" id="{9280486E-1D66-4AFF-AD97-196F87C7D438}"/>
              </a:ext>
            </a:extLst>
          </p:cNvPr>
          <p:cNvGraphicFramePr>
            <a:graphicFrameLocks/>
          </p:cNvGraphicFramePr>
          <p:nvPr>
            <p:extLst>
              <p:ext uri="{D42A27DB-BD31-4B8C-83A1-F6EECF244321}">
                <p14:modId xmlns:p14="http://schemas.microsoft.com/office/powerpoint/2010/main" val="4083132391"/>
              </p:ext>
            </p:extLst>
          </p:nvPr>
        </p:nvGraphicFramePr>
        <p:xfrm>
          <a:off x="4800599" y="1812935"/>
          <a:ext cx="3542109" cy="41994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3409174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 Fitness Certificate </a:t>
            </a:r>
          </a:p>
        </p:txBody>
      </p:sp>
      <p:sp>
        <p:nvSpPr>
          <p:cNvPr id="3" name="Content Placeholder 2"/>
          <p:cNvSpPr>
            <a:spLocks noGrp="1"/>
          </p:cNvSpPr>
          <p:nvPr>
            <p:ph idx="1"/>
          </p:nvPr>
        </p:nvSpPr>
        <p:spPr/>
        <p:txBody>
          <a:bodyPr>
            <a:noAutofit/>
          </a:bodyPr>
          <a:lstStyle/>
          <a:p>
            <a:pPr algn="just"/>
            <a:r>
              <a:rPr lang="en-US" sz="2400" dirty="0"/>
              <a:t>In terms of regulation 2(1) and regulation 6, of the Regulations relating to the Registration of Business, all </a:t>
            </a:r>
            <a:r>
              <a:rPr lang="en-US" sz="2400" b="1" dirty="0"/>
              <a:t>business activities </a:t>
            </a:r>
            <a:r>
              <a:rPr lang="en-US" sz="2400" dirty="0"/>
              <a:t>within the jurisdiction of the City of Windhoek are required to register and renew their businesses annually as per the above relevant </a:t>
            </a:r>
            <a:r>
              <a:rPr lang="en-US" sz="2400" dirty="0" smtClean="0"/>
              <a:t>regulations.</a:t>
            </a:r>
            <a:endParaRPr lang="en-US" sz="2400"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val="39107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COW Fitness Certificate </a:t>
            </a:r>
          </a:p>
        </p:txBody>
      </p:sp>
      <p:sp>
        <p:nvSpPr>
          <p:cNvPr id="3" name="Content Placeholder 2"/>
          <p:cNvSpPr>
            <a:spLocks noGrp="1"/>
          </p:cNvSpPr>
          <p:nvPr>
            <p:ph idx="1"/>
          </p:nvPr>
        </p:nvSpPr>
        <p:spPr/>
        <p:txBody>
          <a:bodyPr>
            <a:normAutofit/>
          </a:bodyPr>
          <a:lstStyle/>
          <a:p>
            <a:pPr algn="just"/>
            <a:r>
              <a:rPr lang="en-US" sz="2400" dirty="0"/>
              <a:t>Contravention of the provisions of the regulations relating to the registration of business, GN 202 of 2006 carries a penalty upon conviction of a fine not exceeding N$ 2000.00 or to an imprisonment for a period not exceeding six (6) months or both.</a:t>
            </a:r>
          </a:p>
        </p:txBody>
      </p:sp>
      <p:sp>
        <p:nvSpPr>
          <p:cNvPr id="4" name="Slide Number Placeholder 3"/>
          <p:cNvSpPr>
            <a:spLocks noGrp="1"/>
          </p:cNvSpPr>
          <p:nvPr>
            <p:ph type="sldNum" sz="quarter" idx="4"/>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1622916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TARIFFS</a:t>
            </a:r>
          </a:p>
        </p:txBody>
      </p:sp>
      <p:sp>
        <p:nvSpPr>
          <p:cNvPr id="3" name="Content Placeholder 2"/>
          <p:cNvSpPr>
            <a:spLocks noGrp="1"/>
          </p:cNvSpPr>
          <p:nvPr>
            <p:ph idx="1"/>
          </p:nvPr>
        </p:nvSpPr>
        <p:spPr>
          <a:xfrm>
            <a:off x="864382" y="1828800"/>
            <a:ext cx="7289018" cy="4191000"/>
          </a:xfrm>
        </p:spPr>
        <p:txBody>
          <a:bodyPr>
            <a:normAutofit lnSpcReduction="10000"/>
          </a:bodyPr>
          <a:lstStyle/>
          <a:p>
            <a:endParaRPr lang="en-US" sz="2400" dirty="0"/>
          </a:p>
          <a:p>
            <a:r>
              <a:rPr lang="en-US" sz="2400" dirty="0"/>
              <a:t>As per Government </a:t>
            </a:r>
            <a:r>
              <a:rPr lang="en-US" sz="2400" dirty="0" err="1"/>
              <a:t>Gazetted</a:t>
            </a:r>
            <a:r>
              <a:rPr lang="en-US" sz="2400" dirty="0"/>
              <a:t> 01 July 2022 the,</a:t>
            </a:r>
          </a:p>
          <a:p>
            <a:r>
              <a:rPr lang="en-US" sz="2400" dirty="0"/>
              <a:t>Current fee: N$ 4 378.40 (incl. VAT) </a:t>
            </a:r>
          </a:p>
          <a:p>
            <a:r>
              <a:rPr lang="en-US" sz="2400" dirty="0"/>
              <a:t>Period: per 12 months; January to December, application must be submitted annually before 31 January of each year </a:t>
            </a:r>
            <a:r>
              <a:rPr lang="en-US" sz="2400" dirty="0" smtClean="0"/>
              <a:t>.</a:t>
            </a:r>
          </a:p>
          <a:p>
            <a:r>
              <a:rPr lang="en-US" sz="2400" dirty="0"/>
              <a:t>Pro-rate payment is charge from 01 July of each year </a:t>
            </a:r>
            <a:r>
              <a:rPr lang="en-US" sz="2400" dirty="0" smtClean="0"/>
              <a:t>.</a:t>
            </a:r>
            <a:endParaRPr lang="en-US" sz="2400" dirty="0"/>
          </a:p>
          <a:p>
            <a:pPr marL="0" indent="0">
              <a:buNone/>
            </a:pPr>
            <a:r>
              <a:rPr lang="en-US" sz="2200" dirty="0"/>
              <a:t>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377227A6-E267-43FB-A467-4ACA98CDDF2B}"/>
              </a:ext>
            </a:extLst>
          </p:cNvPr>
          <p:cNvSpPr>
            <a:spLocks noGrp="1"/>
          </p:cNvSpPr>
          <p:nvPr>
            <p:ph type="sldNum" sz="quarter" idx="4"/>
          </p:nvPr>
        </p:nvSpPr>
        <p:spPr/>
        <p:txBody>
          <a:bodyPr/>
          <a:lstStyle/>
          <a:p>
            <a:fld id="{B6F15528-21DE-4FAA-801E-634DDDAF4B2B}"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185" y="1758650"/>
            <a:ext cx="7491748" cy="5795875"/>
          </a:xfrm>
        </p:spPr>
        <p:txBody>
          <a:bodyPr anchor="ctr">
            <a:normAutofit/>
          </a:bodyPr>
          <a:lstStyle/>
          <a:p>
            <a:pPr lvl="0">
              <a:lnSpc>
                <a:spcPct val="90000"/>
              </a:lnSpc>
            </a:pPr>
            <a:r>
              <a:rPr lang="en-US" sz="2400" b="1" dirty="0"/>
              <a:t>Description</a:t>
            </a:r>
            <a:r>
              <a:rPr lang="en-US" sz="2400" dirty="0"/>
              <a:t>: Class 11 consists of signs which are temporarily displayed to advertise the fact that land, premises, development or any other form of real estate is for sale, to let, sold or on show.</a:t>
            </a:r>
          </a:p>
          <a:p>
            <a:pPr lvl="0">
              <a:lnSpc>
                <a:spcPct val="90000"/>
              </a:lnSpc>
            </a:pPr>
            <a:endParaRPr lang="en-US" sz="2400" b="1" dirty="0"/>
          </a:p>
          <a:p>
            <a:pPr lvl="0">
              <a:lnSpc>
                <a:spcPct val="90000"/>
              </a:lnSpc>
            </a:pPr>
            <a:r>
              <a:rPr lang="en-US" sz="2400" b="1" dirty="0"/>
              <a:t>Business Opportunity</a:t>
            </a:r>
            <a:r>
              <a:rPr lang="en-US" sz="2400" dirty="0"/>
              <a:t>: Class 11 will be allowed in all areas of control.</a:t>
            </a:r>
          </a:p>
          <a:p>
            <a:pPr>
              <a:lnSpc>
                <a:spcPct val="90000"/>
              </a:lnSpc>
            </a:pPr>
            <a:endParaRPr lang="en-US" sz="2400" b="1" dirty="0"/>
          </a:p>
          <a:p>
            <a:pPr>
              <a:lnSpc>
                <a:spcPct val="90000"/>
              </a:lnSpc>
            </a:pPr>
            <a:r>
              <a:rPr lang="en-US" sz="2400" b="1" dirty="0"/>
              <a:t>Safety</a:t>
            </a:r>
            <a:r>
              <a:rPr lang="en-US" sz="2400" dirty="0"/>
              <a:t>: No sign may obscure the sight lines or view of any motorist, nor impede pedestrian movement.</a:t>
            </a:r>
          </a:p>
          <a:p>
            <a:pPr>
              <a:lnSpc>
                <a:spcPct val="90000"/>
              </a:lnSpc>
            </a:pPr>
            <a:endParaRPr lang="en-US" sz="1600" dirty="0"/>
          </a:p>
        </p:txBody>
      </p:sp>
      <p:sp>
        <p:nvSpPr>
          <p:cNvPr id="10" name="Title 1">
            <a:extLst>
              <a:ext uri="{FF2B5EF4-FFF2-40B4-BE49-F238E27FC236}">
                <a16:creationId xmlns:a16="http://schemas.microsoft.com/office/drawing/2014/main" id="{619BCA8A-6F40-4915-A925-C2F54D4FFC0B}"/>
              </a:ext>
            </a:extLst>
          </p:cNvPr>
          <p:cNvSpPr txBox="1">
            <a:spLocks/>
          </p:cNvSpPr>
          <p:nvPr/>
        </p:nvSpPr>
        <p:spPr bwMode="gray">
          <a:xfrm>
            <a:off x="627184" y="1085549"/>
            <a:ext cx="5392615" cy="514651"/>
          </a:xfrm>
          <a:prstGeom prst="rect">
            <a:avLst/>
          </a:prstGeom>
        </p:spPr>
        <p:txBody>
          <a:bodyPr vert="horz" lIns="91440" tIns="45720" rIns="91440" bIns="45720" rtlCol="0" anchor="ctr">
            <a:normAutofit fontScale="70000" lnSpcReduction="20000"/>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cap="all" dirty="0">
                <a:solidFill>
                  <a:schemeClr val="bg1"/>
                </a:solidFill>
              </a:rPr>
              <a:t>CRITERIA FOR ESTATE AGENTS’ BOARDS</a:t>
            </a:r>
            <a:endParaRPr lang="en-US" dirty="0">
              <a:solidFill>
                <a:schemeClr val="bg1"/>
              </a:solidFill>
            </a:endParaRPr>
          </a:p>
        </p:txBody>
      </p:sp>
      <p:sp>
        <p:nvSpPr>
          <p:cNvPr id="6" name="Title 5">
            <a:extLst>
              <a:ext uri="{FF2B5EF4-FFF2-40B4-BE49-F238E27FC236}">
                <a16:creationId xmlns:a16="http://schemas.microsoft.com/office/drawing/2014/main" id="{6C6B12C2-D967-4B5A-B47E-69B850587B5A}"/>
              </a:ext>
            </a:extLst>
          </p:cNvPr>
          <p:cNvSpPr>
            <a:spLocks noGrp="1"/>
          </p:cNvSpPr>
          <p:nvPr>
            <p:ph type="title"/>
          </p:nvPr>
        </p:nvSpPr>
        <p:spPr/>
        <p:txBody>
          <a:bodyPr/>
          <a:lstStyle/>
          <a:p>
            <a:endParaRPr lang="en-ZA" dirty="0"/>
          </a:p>
        </p:txBody>
      </p:sp>
      <p:sp>
        <p:nvSpPr>
          <p:cNvPr id="14" name="Slide Number Placeholder 3">
            <a:extLst>
              <a:ext uri="{FF2B5EF4-FFF2-40B4-BE49-F238E27FC236}">
                <a16:creationId xmlns:a16="http://schemas.microsoft.com/office/drawing/2014/main" id="{C81F13BA-4B1D-408F-BA24-3B8B19AA34EA}"/>
              </a:ext>
            </a:extLst>
          </p:cNvPr>
          <p:cNvSpPr>
            <a:spLocks noGrp="1"/>
          </p:cNvSpPr>
          <p:nvPr>
            <p:ph type="sldNum" sz="quarter" idx="4"/>
          </p:nvPr>
        </p:nvSpPr>
        <p:spPr>
          <a:xfrm>
            <a:off x="7777910" y="298883"/>
            <a:ext cx="628649" cy="767687"/>
          </a:xfrm>
        </p:spPr>
        <p:txBody>
          <a:bodyPr>
            <a:normAutofit/>
          </a:bodyPr>
          <a:lstStyle/>
          <a:p>
            <a:pPr algn="l">
              <a:spcAft>
                <a:spcPts val="600"/>
              </a:spcAft>
            </a:pPr>
            <a:fld id="{B6F15528-21DE-4FAA-801E-634DDDAF4B2B}" type="slidenum">
              <a:rPr lang="en-US" smtClean="0"/>
              <a:pPr algn="l">
                <a:spcAft>
                  <a:spcPts val="600"/>
                </a:spcAft>
              </a:pPr>
              <a:t>14</a:t>
            </a:fld>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B8346A89-8A5F-4175-803A-C5E9D2DCF93A}"/>
              </a:ext>
            </a:extLst>
          </p:cNvPr>
          <p:cNvGraphicFramePr>
            <a:graphicFrameLocks noGrp="1"/>
          </p:cNvGraphicFramePr>
          <p:nvPr>
            <p:ph idx="1"/>
            <p:extLst>
              <p:ext uri="{D42A27DB-BD31-4B8C-83A1-F6EECF244321}">
                <p14:modId xmlns:p14="http://schemas.microsoft.com/office/powerpoint/2010/main" val="730927553"/>
              </p:ext>
            </p:extLst>
          </p:nvPr>
        </p:nvGraphicFramePr>
        <p:xfrm>
          <a:off x="2209801" y="1981200"/>
          <a:ext cx="5857278" cy="4763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E331F72-103E-45C6-98F7-3AC9E18092EC}"/>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15</a:t>
            </a:fld>
            <a:endParaRPr lang="en-US">
              <a:solidFill>
                <a:srgbClr val="FFFFFF"/>
              </a:solidFill>
            </a:endParaRPr>
          </a:p>
        </p:txBody>
      </p:sp>
      <p:sp>
        <p:nvSpPr>
          <p:cNvPr id="5" name="Title 4">
            <a:extLst>
              <a:ext uri="{FF2B5EF4-FFF2-40B4-BE49-F238E27FC236}">
                <a16:creationId xmlns:a16="http://schemas.microsoft.com/office/drawing/2014/main" id="{B6BC6C88-6DE1-4355-AB23-4BAE79C0A1A1}"/>
              </a:ext>
            </a:extLst>
          </p:cNvPr>
          <p:cNvSpPr>
            <a:spLocks noGrp="1"/>
          </p:cNvSpPr>
          <p:nvPr>
            <p:ph type="title"/>
          </p:nvPr>
        </p:nvSpPr>
        <p:spPr/>
        <p:txBody>
          <a:bodyPr/>
          <a:lstStyle/>
          <a:p>
            <a:r>
              <a:rPr lang="en-ZA" sz="2400" dirty="0"/>
              <a:t>Colour, Texture, Illuminations, Animation and Position </a:t>
            </a:r>
          </a:p>
        </p:txBody>
      </p:sp>
      <p:sp>
        <p:nvSpPr>
          <p:cNvPr id="16" name="Title 1">
            <a:extLst>
              <a:ext uri="{FF2B5EF4-FFF2-40B4-BE49-F238E27FC236}">
                <a16:creationId xmlns:a16="http://schemas.microsoft.com/office/drawing/2014/main" id="{44C275B5-FB63-414D-8E2B-D16007C61C89}"/>
              </a:ext>
            </a:extLst>
          </p:cNvPr>
          <p:cNvSpPr txBox="1">
            <a:spLocks/>
          </p:cNvSpPr>
          <p:nvPr/>
        </p:nvSpPr>
        <p:spPr bwMode="gray">
          <a:xfrm>
            <a:off x="627185" y="1085549"/>
            <a:ext cx="1506415" cy="46294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2400" b="1" cap="all" dirty="0">
                <a:solidFill>
                  <a:schemeClr val="tx1"/>
                </a:solidFill>
              </a:rPr>
              <a:t>CRITERIA FOR ESTATE AGENTS’ BOARDS</a:t>
            </a:r>
            <a:endParaRPr lang="en-US" sz="2400" dirty="0">
              <a:solidFill>
                <a:schemeClr val="tx1"/>
              </a:solidFill>
            </a:endParaRPr>
          </a:p>
        </p:txBody>
      </p:sp>
    </p:spTree>
    <p:extLst>
      <p:ext uri="{BB962C8B-B14F-4D97-AF65-F5344CB8AC3E}">
        <p14:creationId xmlns:p14="http://schemas.microsoft.com/office/powerpoint/2010/main" val="2941209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185" y="1085549"/>
            <a:ext cx="2573210" cy="4686903"/>
          </a:xfrm>
        </p:spPr>
        <p:txBody>
          <a:bodyPr anchor="ctr">
            <a:normAutofit/>
          </a:bodyPr>
          <a:lstStyle/>
          <a:p>
            <a:pPr algn="r"/>
            <a:r>
              <a:rPr lang="en-GB" b="1" cap="all" dirty="0">
                <a:solidFill>
                  <a:schemeClr val="tx1"/>
                </a:solidFill>
              </a:rPr>
              <a:t>CRITERIA FOR ESTATE AGENTS’ BOARDS</a:t>
            </a:r>
            <a:endParaRPr lang="en-US" dirty="0">
              <a:solidFill>
                <a:schemeClr val="tx1"/>
              </a:solidFill>
            </a:endParaRPr>
          </a:p>
        </p:txBody>
      </p:sp>
      <p:sp>
        <p:nvSpPr>
          <p:cNvPr id="3" name="Content Placeholder 2"/>
          <p:cNvSpPr>
            <a:spLocks noGrp="1"/>
          </p:cNvSpPr>
          <p:nvPr>
            <p:ph idx="1"/>
          </p:nvPr>
        </p:nvSpPr>
        <p:spPr>
          <a:xfrm>
            <a:off x="3721998" y="762000"/>
            <a:ext cx="4370237" cy="5791199"/>
          </a:xfrm>
        </p:spPr>
        <p:txBody>
          <a:bodyPr anchor="ctr">
            <a:normAutofit/>
          </a:bodyPr>
          <a:lstStyle/>
          <a:p>
            <a:pPr lvl="0">
              <a:lnSpc>
                <a:spcPct val="90000"/>
              </a:lnSpc>
              <a:buClr>
                <a:schemeClr val="tx1"/>
              </a:buClr>
              <a:buFont typeface="Courier New" panose="02070309020205020404" pitchFamily="49" charset="0"/>
              <a:buChar char="o"/>
            </a:pPr>
            <a:r>
              <a:rPr lang="en-US" sz="2000" dirty="0">
                <a:solidFill>
                  <a:schemeClr val="tx1"/>
                </a:solidFill>
              </a:rPr>
              <a:t>A signboard marketing a non-residential vacant erf will </a:t>
            </a:r>
            <a:r>
              <a:rPr lang="en-US" sz="2000" u="sng" dirty="0">
                <a:solidFill>
                  <a:schemeClr val="tx1"/>
                </a:solidFill>
              </a:rPr>
              <a:t>not</a:t>
            </a:r>
            <a:r>
              <a:rPr lang="en-US" sz="2000" dirty="0">
                <a:solidFill>
                  <a:schemeClr val="tx1"/>
                </a:solidFill>
              </a:rPr>
              <a:t> be permitted in the road reserve.</a:t>
            </a:r>
          </a:p>
          <a:p>
            <a:pPr lvl="0">
              <a:lnSpc>
                <a:spcPct val="90000"/>
              </a:lnSpc>
              <a:buClr>
                <a:schemeClr val="tx1"/>
              </a:buClr>
              <a:buFont typeface="Courier New" panose="02070309020205020404" pitchFamily="49" charset="0"/>
              <a:buChar char="o"/>
            </a:pPr>
            <a:r>
              <a:rPr lang="en-US" sz="2000" b="1" dirty="0">
                <a:solidFill>
                  <a:schemeClr val="tx1"/>
                </a:solidFill>
              </a:rPr>
              <a:t>‘On Show’ </a:t>
            </a:r>
            <a:r>
              <a:rPr lang="en-US" sz="2000" dirty="0">
                <a:solidFill>
                  <a:schemeClr val="tx1"/>
                </a:solidFill>
              </a:rPr>
              <a:t>estate agents’ boards on streets reserves may </a:t>
            </a:r>
            <a:r>
              <a:rPr lang="en-US" sz="2000" b="1" dirty="0">
                <a:solidFill>
                  <a:schemeClr val="tx1"/>
                </a:solidFill>
              </a:rPr>
              <a:t>ONLY</a:t>
            </a:r>
            <a:r>
              <a:rPr lang="en-US" sz="2000" dirty="0">
                <a:solidFill>
                  <a:schemeClr val="tx1"/>
                </a:solidFill>
              </a:rPr>
              <a:t> be permitted from 48 hours prior to the show and should be removed no later than 48 hours after the show, and</a:t>
            </a:r>
            <a:r>
              <a:rPr lang="en-US" sz="2000" b="1" dirty="0">
                <a:solidFill>
                  <a:schemeClr val="tx1"/>
                </a:solidFill>
              </a:rPr>
              <a:t> the specific date and show time must appear on the board</a:t>
            </a:r>
            <a:endParaRPr lang="en-US" sz="2000" dirty="0">
              <a:solidFill>
                <a:schemeClr val="tx1"/>
              </a:solidFill>
            </a:endParaRPr>
          </a:p>
          <a:p>
            <a:pPr lvl="0">
              <a:lnSpc>
                <a:spcPct val="90000"/>
              </a:lnSpc>
              <a:buClr>
                <a:schemeClr val="tx1"/>
              </a:buClr>
              <a:buFont typeface="Courier New" panose="02070309020205020404" pitchFamily="49" charset="0"/>
              <a:buChar char="o"/>
            </a:pPr>
            <a:r>
              <a:rPr lang="en-US" sz="2000" dirty="0">
                <a:solidFill>
                  <a:schemeClr val="tx1"/>
                </a:solidFill>
              </a:rPr>
              <a:t>Maximum one sign per agent.</a:t>
            </a:r>
          </a:p>
          <a:p>
            <a:pPr>
              <a:lnSpc>
                <a:spcPct val="90000"/>
              </a:lnSpc>
              <a:buClr>
                <a:schemeClr val="tx1"/>
              </a:buClr>
              <a:buFont typeface="Courier New" panose="02070309020205020404" pitchFamily="49" charset="0"/>
              <a:buChar char="o"/>
            </a:pPr>
            <a:r>
              <a:rPr lang="en-US" sz="2000" dirty="0">
                <a:solidFill>
                  <a:schemeClr val="tx1"/>
                </a:solidFill>
              </a:rPr>
              <a:t>Maximum three signs per erf.</a:t>
            </a:r>
          </a:p>
          <a:p>
            <a:pPr lvl="0">
              <a:lnSpc>
                <a:spcPct val="90000"/>
              </a:lnSpc>
              <a:buClr>
                <a:schemeClr val="tx1"/>
              </a:buClr>
              <a:buFont typeface="Courier New" panose="02070309020205020404" pitchFamily="49" charset="0"/>
              <a:buChar char="o"/>
            </a:pPr>
            <a:endParaRPr lang="en-US" sz="2000" dirty="0">
              <a:solidFill>
                <a:schemeClr val="tx1"/>
              </a:solidFill>
            </a:endParaRPr>
          </a:p>
        </p:txBody>
      </p:sp>
      <p:sp>
        <p:nvSpPr>
          <p:cNvPr id="4" name="Slide Number Placeholder 3">
            <a:extLst>
              <a:ext uri="{FF2B5EF4-FFF2-40B4-BE49-F238E27FC236}">
                <a16:creationId xmlns:a16="http://schemas.microsoft.com/office/drawing/2014/main" id="{DDF55484-0D33-4D13-A562-1AAAA1FA5D20}"/>
              </a:ext>
            </a:extLst>
          </p:cNvPr>
          <p:cNvSpPr>
            <a:spLocks noGrp="1"/>
          </p:cNvSpPr>
          <p:nvPr>
            <p:ph type="sldNum" sz="quarter" idx="4"/>
          </p:nvPr>
        </p:nvSpPr>
        <p:spPr>
          <a:xfrm>
            <a:off x="7777910" y="298883"/>
            <a:ext cx="628649" cy="767687"/>
          </a:xfrm>
        </p:spPr>
        <p:txBody>
          <a:bodyPr>
            <a:normAutofit/>
          </a:bodyPr>
          <a:lstStyle/>
          <a:p>
            <a:pPr algn="l">
              <a:spcAft>
                <a:spcPts val="600"/>
              </a:spcAft>
            </a:pPr>
            <a:fld id="{B6F15528-21DE-4FAA-801E-634DDDAF4B2B}" type="slidenum">
              <a:rPr lang="en-US" smtClean="0">
                <a:solidFill>
                  <a:schemeClr val="tx1"/>
                </a:solidFill>
              </a:rPr>
              <a:pPr algn="l">
                <a:spcAft>
                  <a:spcPts val="600"/>
                </a:spcAft>
              </a:pPr>
              <a:t>16</a:t>
            </a:fld>
            <a:endParaRPr lang="en-US" dirty="0">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B8346A89-8A5F-4175-803A-C5E9D2DCF93A}"/>
              </a:ext>
            </a:extLst>
          </p:cNvPr>
          <p:cNvGraphicFramePr>
            <a:graphicFrameLocks noGrp="1"/>
          </p:cNvGraphicFramePr>
          <p:nvPr>
            <p:ph idx="1"/>
            <p:extLst>
              <p:ext uri="{D42A27DB-BD31-4B8C-83A1-F6EECF244321}">
                <p14:modId xmlns:p14="http://schemas.microsoft.com/office/powerpoint/2010/main" val="1694764089"/>
              </p:ext>
            </p:extLst>
          </p:nvPr>
        </p:nvGraphicFramePr>
        <p:xfrm>
          <a:off x="3200395" y="1636964"/>
          <a:ext cx="5326861" cy="5301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E331F72-103E-45C6-98F7-3AC9E18092EC}"/>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17</a:t>
            </a:fld>
            <a:endParaRPr lang="en-US">
              <a:solidFill>
                <a:srgbClr val="FFFFFF"/>
              </a:solidFill>
            </a:endParaRPr>
          </a:p>
        </p:txBody>
      </p:sp>
      <p:sp>
        <p:nvSpPr>
          <p:cNvPr id="5" name="Title 4">
            <a:extLst>
              <a:ext uri="{FF2B5EF4-FFF2-40B4-BE49-F238E27FC236}">
                <a16:creationId xmlns:a16="http://schemas.microsoft.com/office/drawing/2014/main" id="{5457A7D4-3AA4-48C7-A380-526624912EC5}"/>
              </a:ext>
            </a:extLst>
          </p:cNvPr>
          <p:cNvSpPr>
            <a:spLocks noGrp="1"/>
          </p:cNvSpPr>
          <p:nvPr>
            <p:ph type="title"/>
          </p:nvPr>
        </p:nvSpPr>
        <p:spPr/>
        <p:txBody>
          <a:bodyPr/>
          <a:lstStyle/>
          <a:p>
            <a:r>
              <a:rPr lang="en-ZA" sz="2800" dirty="0"/>
              <a:t>Contents, Shape, Size and Height</a:t>
            </a:r>
          </a:p>
        </p:txBody>
      </p:sp>
      <p:sp>
        <p:nvSpPr>
          <p:cNvPr id="16" name="Title 1">
            <a:extLst>
              <a:ext uri="{FF2B5EF4-FFF2-40B4-BE49-F238E27FC236}">
                <a16:creationId xmlns:a16="http://schemas.microsoft.com/office/drawing/2014/main" id="{CE3A6C17-AC0B-4EA3-ACF2-AB011693A454}"/>
              </a:ext>
            </a:extLst>
          </p:cNvPr>
          <p:cNvSpPr txBox="1">
            <a:spLocks/>
          </p:cNvSpPr>
          <p:nvPr/>
        </p:nvSpPr>
        <p:spPr bwMode="gray">
          <a:xfrm>
            <a:off x="627185" y="1085549"/>
            <a:ext cx="2573210" cy="46869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cap="all" dirty="0">
                <a:solidFill>
                  <a:schemeClr val="tx1"/>
                </a:solidFill>
              </a:rPr>
              <a:t>CRITERIA FOR ESTATE AGENTS’ BOARDS</a:t>
            </a:r>
            <a:endParaRPr lang="en-US" dirty="0">
              <a:solidFill>
                <a:schemeClr val="tx1"/>
              </a:solidFill>
            </a:endParaRPr>
          </a:p>
        </p:txBody>
      </p:sp>
    </p:spTree>
    <p:extLst>
      <p:ext uri="{BB962C8B-B14F-4D97-AF65-F5344CB8AC3E}">
        <p14:creationId xmlns:p14="http://schemas.microsoft.com/office/powerpoint/2010/main" val="212700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Content Placeholder 2">
            <a:extLst>
              <a:ext uri="{FF2B5EF4-FFF2-40B4-BE49-F238E27FC236}">
                <a16:creationId xmlns:a16="http://schemas.microsoft.com/office/drawing/2014/main" id="{B8346A89-8A5F-4175-803A-C5E9D2DCF93A}"/>
              </a:ext>
            </a:extLst>
          </p:cNvPr>
          <p:cNvGraphicFramePr>
            <a:graphicFrameLocks noGrp="1"/>
          </p:cNvGraphicFramePr>
          <p:nvPr>
            <p:ph idx="1"/>
            <p:extLst>
              <p:ext uri="{D42A27DB-BD31-4B8C-83A1-F6EECF244321}">
                <p14:modId xmlns:p14="http://schemas.microsoft.com/office/powerpoint/2010/main" val="2604676761"/>
              </p:ext>
            </p:extLst>
          </p:nvPr>
        </p:nvGraphicFramePr>
        <p:xfrm>
          <a:off x="3733800" y="1905000"/>
          <a:ext cx="4793456" cy="4691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E331F72-103E-45C6-98F7-3AC9E18092EC}"/>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18</a:t>
            </a:fld>
            <a:endParaRPr lang="en-US">
              <a:solidFill>
                <a:srgbClr val="FFFFFF"/>
              </a:solidFill>
            </a:endParaRPr>
          </a:p>
        </p:txBody>
      </p:sp>
      <p:sp>
        <p:nvSpPr>
          <p:cNvPr id="5" name="Title 4">
            <a:extLst>
              <a:ext uri="{FF2B5EF4-FFF2-40B4-BE49-F238E27FC236}">
                <a16:creationId xmlns:a16="http://schemas.microsoft.com/office/drawing/2014/main" id="{5457A7D4-3AA4-48C7-A380-526624912EC5}"/>
              </a:ext>
            </a:extLst>
          </p:cNvPr>
          <p:cNvSpPr>
            <a:spLocks noGrp="1"/>
          </p:cNvSpPr>
          <p:nvPr>
            <p:ph type="title"/>
          </p:nvPr>
        </p:nvSpPr>
        <p:spPr/>
        <p:txBody>
          <a:bodyPr/>
          <a:lstStyle/>
          <a:p>
            <a:r>
              <a:rPr lang="en-ZA" sz="2800" dirty="0"/>
              <a:t>Contents, Shape, Size and Height</a:t>
            </a:r>
          </a:p>
        </p:txBody>
      </p:sp>
      <p:sp>
        <p:nvSpPr>
          <p:cNvPr id="16" name="Title 1">
            <a:extLst>
              <a:ext uri="{FF2B5EF4-FFF2-40B4-BE49-F238E27FC236}">
                <a16:creationId xmlns:a16="http://schemas.microsoft.com/office/drawing/2014/main" id="{CE3A6C17-AC0B-4EA3-ACF2-AB011693A454}"/>
              </a:ext>
            </a:extLst>
          </p:cNvPr>
          <p:cNvSpPr txBox="1">
            <a:spLocks/>
          </p:cNvSpPr>
          <p:nvPr/>
        </p:nvSpPr>
        <p:spPr bwMode="gray">
          <a:xfrm>
            <a:off x="866440" y="927099"/>
            <a:ext cx="2573210" cy="46869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cap="all" dirty="0">
                <a:solidFill>
                  <a:schemeClr val="tx1"/>
                </a:solidFill>
              </a:rPr>
              <a:t>CRITERIA FOR ESTATE AGENTS’ BOARDS</a:t>
            </a:r>
            <a:endParaRPr lang="en-US" dirty="0">
              <a:solidFill>
                <a:schemeClr val="tx1"/>
              </a:solidFill>
            </a:endParaRPr>
          </a:p>
        </p:txBody>
      </p:sp>
    </p:spTree>
    <p:extLst>
      <p:ext uri="{BB962C8B-B14F-4D97-AF65-F5344CB8AC3E}">
        <p14:creationId xmlns:p14="http://schemas.microsoft.com/office/powerpoint/2010/main" val="2150167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Contents, Shape, Size and Height</a:t>
            </a:r>
            <a:endParaRPr lang="en-US" dirty="0"/>
          </a:p>
        </p:txBody>
      </p:sp>
      <p:pic>
        <p:nvPicPr>
          <p:cNvPr id="6" name="Content Placeholder 5"/>
          <p:cNvPicPr>
            <a:picLocks noGrp="1" noChangeAspect="1"/>
          </p:cNvPicPr>
          <p:nvPr>
            <p:ph idx="1"/>
          </p:nvPr>
        </p:nvPicPr>
        <p:blipFill>
          <a:blip r:embed="rId2"/>
          <a:stretch>
            <a:fillRect/>
          </a:stretch>
        </p:blipFill>
        <p:spPr>
          <a:xfrm>
            <a:off x="685800" y="2209800"/>
            <a:ext cx="7784124" cy="4648200"/>
          </a:xfrm>
          <a:prstGeom prst="rect">
            <a:avLst/>
          </a:prstGeom>
        </p:spPr>
      </p:pic>
      <p:sp>
        <p:nvSpPr>
          <p:cNvPr id="4" name="Slide Number Placeholder 3"/>
          <p:cNvSpPr>
            <a:spLocks noGrp="1"/>
          </p:cNvSpPr>
          <p:nvPr>
            <p:ph type="sldNum" sz="quarter" idx="4"/>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val="2528601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7184" y="1085549"/>
            <a:ext cx="2344615" cy="4686903"/>
          </a:xfrm>
        </p:spPr>
        <p:txBody>
          <a:bodyPr anchor="ctr">
            <a:normAutofit/>
          </a:bodyPr>
          <a:lstStyle/>
          <a:p>
            <a:pPr algn="r"/>
            <a:r>
              <a:rPr lang="en-US" sz="3000" dirty="0">
                <a:solidFill>
                  <a:schemeClr val="tx1"/>
                </a:solidFill>
              </a:rPr>
              <a:t>CONTENTS</a:t>
            </a:r>
          </a:p>
        </p:txBody>
      </p:sp>
      <p:sp>
        <p:nvSpPr>
          <p:cNvPr id="3" name="Content Placeholder 2"/>
          <p:cNvSpPr>
            <a:spLocks noGrp="1"/>
          </p:cNvSpPr>
          <p:nvPr>
            <p:ph idx="1"/>
          </p:nvPr>
        </p:nvSpPr>
        <p:spPr>
          <a:xfrm>
            <a:off x="3657602" y="1085549"/>
            <a:ext cx="4859200" cy="4686903"/>
          </a:xfrm>
        </p:spPr>
        <p:txBody>
          <a:bodyPr anchor="ctr">
            <a:normAutofit lnSpcReduction="10000"/>
          </a:bodyPr>
          <a:lstStyle/>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Background &amp; Governing Principles</a:t>
            </a:r>
          </a:p>
          <a:p>
            <a:r>
              <a:rPr lang="en-US" dirty="0">
                <a:solidFill>
                  <a:schemeClr val="tx1"/>
                </a:solidFill>
              </a:rPr>
              <a:t>Role of </a:t>
            </a:r>
            <a:r>
              <a:rPr lang="en-US" dirty="0" err="1">
                <a:solidFill>
                  <a:schemeClr val="tx1"/>
                </a:solidFill>
              </a:rPr>
              <a:t>CoW</a:t>
            </a:r>
            <a:endParaRPr lang="en-US" dirty="0">
              <a:solidFill>
                <a:schemeClr val="tx1"/>
              </a:solidFill>
            </a:endParaRPr>
          </a:p>
          <a:p>
            <a:r>
              <a:rPr lang="en-US" dirty="0">
                <a:solidFill>
                  <a:schemeClr val="tx1"/>
                </a:solidFill>
              </a:rPr>
              <a:t>Application Process</a:t>
            </a:r>
          </a:p>
          <a:p>
            <a:r>
              <a:rPr lang="en-US" dirty="0">
                <a:solidFill>
                  <a:schemeClr val="tx1"/>
                </a:solidFill>
              </a:rPr>
              <a:t>Application Form &amp; Supporting Docs</a:t>
            </a:r>
          </a:p>
          <a:p>
            <a:r>
              <a:rPr lang="en-US" dirty="0">
                <a:solidFill>
                  <a:schemeClr val="tx1"/>
                </a:solidFill>
              </a:rPr>
              <a:t>Tariffs</a:t>
            </a:r>
          </a:p>
          <a:p>
            <a:r>
              <a:rPr lang="en-US" dirty="0">
                <a:solidFill>
                  <a:schemeClr val="tx1"/>
                </a:solidFill>
              </a:rPr>
              <a:t>Criteria for Estate Agents’ Boards</a:t>
            </a:r>
          </a:p>
          <a:p>
            <a:r>
              <a:rPr lang="en-US" dirty="0">
                <a:solidFill>
                  <a:schemeClr val="tx1"/>
                </a:solidFill>
              </a:rPr>
              <a:t>Illegal Signage</a:t>
            </a: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BF08805B-E639-4995-AF27-625BBDDB30F7}"/>
              </a:ext>
            </a:extLst>
          </p:cNvPr>
          <p:cNvSpPr>
            <a:spLocks noGrp="1"/>
          </p:cNvSpPr>
          <p:nvPr>
            <p:ph type="sldNum" sz="quarter" idx="4"/>
          </p:nvPr>
        </p:nvSpPr>
        <p:spPr>
          <a:xfrm>
            <a:off x="8104128" y="317862"/>
            <a:ext cx="628649" cy="767687"/>
          </a:xfrm>
        </p:spPr>
        <p:txBody>
          <a:bodyPr>
            <a:normAutofit/>
          </a:bodyPr>
          <a:lstStyle/>
          <a:p>
            <a:pPr algn="l">
              <a:spcAft>
                <a:spcPts val="600"/>
              </a:spcAft>
            </a:pPr>
            <a:fld id="{B6F15528-21DE-4FAA-801E-634DDDAF4B2B}" type="slidenum">
              <a:rPr lang="en-US">
                <a:solidFill>
                  <a:schemeClr val="tx1"/>
                </a:solidFill>
              </a:rPr>
              <a:pPr algn="l">
                <a:spcAft>
                  <a:spcPts val="600"/>
                </a:spcAft>
              </a:pPr>
              <a:t>2</a:t>
            </a:fld>
            <a:endParaRPr lang="en-US">
              <a:solidFill>
                <a:schemeClr val="tx1"/>
              </a:solidFill>
            </a:endParaRPr>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41" y="1241266"/>
            <a:ext cx="2370762" cy="3153753"/>
          </a:xfrm>
        </p:spPr>
        <p:txBody>
          <a:bodyPr vert="horz" lIns="91440" tIns="45720" rIns="91440" bIns="45720" rtlCol="0" anchor="b">
            <a:normAutofit/>
          </a:bodyPr>
          <a:lstStyle/>
          <a:p>
            <a:r>
              <a:rPr lang="en-US" sz="4600" b="0" i="0" kern="1200" dirty="0">
                <a:solidFill>
                  <a:schemeClr val="tx1"/>
                </a:solidFill>
                <a:latin typeface="+mj-lt"/>
                <a:ea typeface="+mj-ea"/>
                <a:cs typeface="+mj-cs"/>
              </a:rPr>
              <a:t>Not Correct</a:t>
            </a:r>
          </a:p>
        </p:txBody>
      </p:sp>
      <p:pic>
        <p:nvPicPr>
          <p:cNvPr id="1027" name="Picture 3"/>
          <p:cNvPicPr>
            <a:picLocks noGrp="1" noChangeAspect="1" noChangeArrowheads="1"/>
          </p:cNvPicPr>
          <p:nvPr>
            <p:ph idx="1"/>
          </p:nvPr>
        </p:nvPicPr>
        <p:blipFill>
          <a:blip r:embed="rId3" cstate="print"/>
          <a:stretch>
            <a:fillRect/>
          </a:stretch>
        </p:blipFill>
        <p:spPr bwMode="auto">
          <a:xfrm>
            <a:off x="914400" y="2582874"/>
            <a:ext cx="4832385" cy="3624289"/>
          </a:xfrm>
          <a:prstGeom prst="rect">
            <a:avLst/>
          </a:prstGeom>
          <a:noFill/>
        </p:spPr>
      </p:pic>
      <p:sp>
        <p:nvSpPr>
          <p:cNvPr id="3" name="Slide Number Placeholder 2">
            <a:extLst>
              <a:ext uri="{FF2B5EF4-FFF2-40B4-BE49-F238E27FC236}">
                <a16:creationId xmlns:a16="http://schemas.microsoft.com/office/drawing/2014/main" id="{3AE9980E-ECA8-4A52-99D7-9DF3A1C513BB}"/>
              </a:ext>
            </a:extLst>
          </p:cNvPr>
          <p:cNvSpPr>
            <a:spLocks noGrp="1"/>
          </p:cNvSpPr>
          <p:nvPr>
            <p:ph type="sldNum" sz="quarter" idx="4"/>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41" y="1241266"/>
            <a:ext cx="2370762" cy="3153753"/>
          </a:xfrm>
        </p:spPr>
        <p:txBody>
          <a:bodyPr vert="horz" lIns="91440" tIns="45720" rIns="91440" bIns="45720" rtlCol="0" anchor="b">
            <a:normAutofit/>
          </a:bodyPr>
          <a:lstStyle/>
          <a:p>
            <a:r>
              <a:rPr lang="en-US" sz="4600" b="0" i="0" kern="1200" dirty="0">
                <a:solidFill>
                  <a:schemeClr val="tx1"/>
                </a:solidFill>
                <a:latin typeface="+mj-lt"/>
                <a:ea typeface="+mj-ea"/>
                <a:cs typeface="+mj-cs"/>
              </a:rPr>
              <a:t>Not Correct</a:t>
            </a:r>
          </a:p>
        </p:txBody>
      </p:sp>
      <p:pic>
        <p:nvPicPr>
          <p:cNvPr id="6" name="Content Placeholder 5">
            <a:extLst>
              <a:ext uri="{FF2B5EF4-FFF2-40B4-BE49-F238E27FC236}">
                <a16:creationId xmlns:a16="http://schemas.microsoft.com/office/drawing/2014/main" id="{F1043624-9937-47D5-A20A-A506F118E739}"/>
              </a:ext>
            </a:extLst>
          </p:cNvPr>
          <p:cNvPicPr>
            <a:picLocks noGrp="1" noChangeAspect="1"/>
          </p:cNvPicPr>
          <p:nvPr>
            <p:ph idx="1"/>
          </p:nvPr>
        </p:nvPicPr>
        <p:blipFill>
          <a:blip r:embed="rId3"/>
          <a:stretch>
            <a:fillRect/>
          </a:stretch>
        </p:blipFill>
        <p:spPr>
          <a:xfrm>
            <a:off x="914400" y="2514600"/>
            <a:ext cx="4981671" cy="3530600"/>
          </a:xfrm>
          <a:prstGeom prst="rect">
            <a:avLst/>
          </a:prstGeom>
        </p:spPr>
      </p:pic>
      <p:sp>
        <p:nvSpPr>
          <p:cNvPr id="3" name="Slide Number Placeholder 2">
            <a:extLst>
              <a:ext uri="{FF2B5EF4-FFF2-40B4-BE49-F238E27FC236}">
                <a16:creationId xmlns:a16="http://schemas.microsoft.com/office/drawing/2014/main" id="{733A51C4-5A85-47B0-8C56-2B5AE2DB2EF9}"/>
              </a:ext>
            </a:extLst>
          </p:cNvPr>
          <p:cNvSpPr>
            <a:spLocks noGrp="1"/>
          </p:cNvSpPr>
          <p:nvPr>
            <p:ph type="sldNum" sz="quarter" idx="4"/>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Correct </a:t>
            </a:r>
          </a:p>
        </p:txBody>
      </p:sp>
      <p:pic>
        <p:nvPicPr>
          <p:cNvPr id="4" name="Picture 2"/>
          <p:cNvPicPr>
            <a:picLocks noGrp="1" noChangeAspect="1" noChangeArrowheads="1"/>
          </p:cNvPicPr>
          <p:nvPr>
            <p:ph idx="1"/>
          </p:nvPr>
        </p:nvPicPr>
        <p:blipFill>
          <a:blip r:embed="rId3" cstate="print"/>
          <a:stretch>
            <a:fillRect/>
          </a:stretch>
        </p:blipFill>
        <p:spPr bwMode="auto">
          <a:xfrm>
            <a:off x="1685905" y="2489200"/>
            <a:ext cx="4705389" cy="3530600"/>
          </a:xfrm>
          <a:prstGeom prst="rect">
            <a:avLst/>
          </a:prstGeom>
          <a:noFill/>
          <a:ln w="9525">
            <a:solidFill>
              <a:schemeClr val="accent1"/>
            </a:solidFill>
            <a:miter lim="800000"/>
            <a:headEnd/>
            <a:tailEnd/>
          </a:ln>
        </p:spPr>
      </p:pic>
      <p:sp>
        <p:nvSpPr>
          <p:cNvPr id="3" name="Slide Number Placeholder 2">
            <a:extLst>
              <a:ext uri="{FF2B5EF4-FFF2-40B4-BE49-F238E27FC236}">
                <a16:creationId xmlns:a16="http://schemas.microsoft.com/office/drawing/2014/main" id="{4B59A6EC-3307-4686-B393-D65551196255}"/>
              </a:ext>
            </a:extLst>
          </p:cNvPr>
          <p:cNvSpPr>
            <a:spLocks noGrp="1"/>
          </p:cNvSpPr>
          <p:nvPr>
            <p:ph type="sldNum" sz="quarter" idx="4"/>
          </p:nvPr>
        </p:nvSpPr>
        <p:spPr/>
        <p:txBody>
          <a:bodyPr/>
          <a:lstStyle/>
          <a:p>
            <a:fld id="{B6F15528-21DE-4FAA-801E-634DDDAF4B2B}"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7557" y="1071694"/>
            <a:ext cx="4566843" cy="5954325"/>
          </a:xfrm>
        </p:spPr>
        <p:txBody>
          <a:bodyPr anchor="ctr">
            <a:normAutofit/>
          </a:bodyPr>
          <a:lstStyle/>
          <a:p>
            <a:pPr lvl="0">
              <a:lnSpc>
                <a:spcPct val="90000"/>
              </a:lnSpc>
            </a:pPr>
            <a:r>
              <a:rPr lang="en-US" sz="2400" dirty="0"/>
              <a:t>‘On Show’ estate agent’s boards may be allowed to be displayed within the road reserve in the event of the sign being a residential sign. </a:t>
            </a:r>
          </a:p>
          <a:p>
            <a:pPr lvl="0">
              <a:lnSpc>
                <a:spcPct val="90000"/>
              </a:lnSpc>
            </a:pPr>
            <a:r>
              <a:rPr lang="en-US" sz="2400" dirty="0"/>
              <a:t>‘On Show’ signs may NOT be displayed on road islands or medians.  </a:t>
            </a:r>
          </a:p>
          <a:p>
            <a:pPr>
              <a:lnSpc>
                <a:spcPct val="90000"/>
              </a:lnSpc>
            </a:pPr>
            <a:endParaRPr lang="en-US" sz="900" dirty="0"/>
          </a:p>
        </p:txBody>
      </p:sp>
      <p:sp>
        <p:nvSpPr>
          <p:cNvPr id="4" name="Slide Number Placeholder 3">
            <a:extLst>
              <a:ext uri="{FF2B5EF4-FFF2-40B4-BE49-F238E27FC236}">
                <a16:creationId xmlns:a16="http://schemas.microsoft.com/office/drawing/2014/main" id="{A2182CE2-8618-4145-9AD0-3E5A0AB524C2}"/>
              </a:ext>
            </a:extLst>
          </p:cNvPr>
          <p:cNvSpPr>
            <a:spLocks noGrp="1"/>
          </p:cNvSpPr>
          <p:nvPr>
            <p:ph type="sldNum" sz="quarter" idx="4"/>
          </p:nvPr>
        </p:nvSpPr>
        <p:spPr>
          <a:xfrm>
            <a:off x="8094518" y="6391838"/>
            <a:ext cx="628649" cy="304799"/>
          </a:xfrm>
        </p:spPr>
        <p:txBody>
          <a:bodyPr anchor="ctr">
            <a:normAutofit/>
          </a:bodyPr>
          <a:lstStyle/>
          <a:p>
            <a:pPr algn="r">
              <a:spcAft>
                <a:spcPts val="600"/>
              </a:spcAft>
            </a:pPr>
            <a:fld id="{B6F15528-21DE-4FAA-801E-634DDDAF4B2B}" type="slidenum">
              <a:rPr lang="en-US" sz="900">
                <a:solidFill>
                  <a:schemeClr val="accent1"/>
                </a:solidFill>
              </a:rPr>
              <a:pPr algn="r">
                <a:spcAft>
                  <a:spcPts val="600"/>
                </a:spcAft>
              </a:pPr>
              <a:t>23</a:t>
            </a:fld>
            <a:endParaRPr lang="en-US" sz="900">
              <a:solidFill>
                <a:schemeClr val="accent1"/>
              </a:solidFill>
            </a:endParaRPr>
          </a:p>
        </p:txBody>
      </p:sp>
      <p:sp>
        <p:nvSpPr>
          <p:cNvPr id="6" name="Title 5">
            <a:extLst>
              <a:ext uri="{FF2B5EF4-FFF2-40B4-BE49-F238E27FC236}">
                <a16:creationId xmlns:a16="http://schemas.microsoft.com/office/drawing/2014/main" id="{07FDAC81-5AC1-46D2-B637-84371AAB1FFD}"/>
              </a:ext>
            </a:extLst>
          </p:cNvPr>
          <p:cNvSpPr>
            <a:spLocks noGrp="1"/>
          </p:cNvSpPr>
          <p:nvPr>
            <p:ph type="title"/>
          </p:nvPr>
        </p:nvSpPr>
        <p:spPr/>
        <p:txBody>
          <a:bodyPr/>
          <a:lstStyle/>
          <a:p>
            <a:r>
              <a:rPr lang="en-ZA" dirty="0"/>
              <a:t>“On Show” Boards</a:t>
            </a:r>
          </a:p>
        </p:txBody>
      </p:sp>
      <p:sp>
        <p:nvSpPr>
          <p:cNvPr id="12" name="Title 1">
            <a:extLst>
              <a:ext uri="{FF2B5EF4-FFF2-40B4-BE49-F238E27FC236}">
                <a16:creationId xmlns:a16="http://schemas.microsoft.com/office/drawing/2014/main" id="{2EBF299A-EE4C-4B16-9176-0291D6B62CC7}"/>
              </a:ext>
            </a:extLst>
          </p:cNvPr>
          <p:cNvSpPr txBox="1">
            <a:spLocks/>
          </p:cNvSpPr>
          <p:nvPr/>
        </p:nvSpPr>
        <p:spPr bwMode="gray">
          <a:xfrm>
            <a:off x="627185" y="1085549"/>
            <a:ext cx="2573210" cy="46869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cap="all" dirty="0">
                <a:solidFill>
                  <a:schemeClr val="tx1"/>
                </a:solidFill>
              </a:rPr>
              <a:t>CRITERIA FOR ESTATE AGENTS’ BOARDS</a:t>
            </a:r>
            <a:endParaRPr lang="en-US" dirty="0">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olidFill>
                  <a:srgbClr val="DBEFF9"/>
                </a:solidFill>
              </a:rPr>
              <a:t>“On Show” Boards</a:t>
            </a:r>
            <a:endParaRPr lang="en-US" dirty="0"/>
          </a:p>
        </p:txBody>
      </p:sp>
      <p:sp>
        <p:nvSpPr>
          <p:cNvPr id="3" name="Content Placeholder 2"/>
          <p:cNvSpPr>
            <a:spLocks noGrp="1"/>
          </p:cNvSpPr>
          <p:nvPr>
            <p:ph idx="1"/>
          </p:nvPr>
        </p:nvSpPr>
        <p:spPr/>
        <p:txBody>
          <a:bodyPr>
            <a:normAutofit lnSpcReduction="10000"/>
          </a:bodyPr>
          <a:lstStyle/>
          <a:p>
            <a:pPr lvl="0">
              <a:lnSpc>
                <a:spcPct val="90000"/>
              </a:lnSpc>
              <a:buClr>
                <a:srgbClr val="0F6FC6"/>
              </a:buClr>
            </a:pPr>
            <a:r>
              <a:rPr lang="en-US" sz="2400" dirty="0">
                <a:solidFill>
                  <a:prstClr val="black">
                    <a:lumMod val="75000"/>
                    <a:lumOff val="25000"/>
                  </a:prstClr>
                </a:solidFill>
              </a:rPr>
              <a:t>‘On Show’ boards may be displayed from the nearest lower order road intersecting with a major road, with no less than 60m intervals between the signs, preferably only where direction changes, and no more than 5 signs being displayed at any one time. A maximum of 10 signs may be allowed, only if there are two accesses from major roads from different directions, to the same property.</a:t>
            </a:r>
          </a:p>
          <a:p>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24</a:t>
            </a:fld>
            <a:endParaRPr lang="en-US"/>
          </a:p>
        </p:txBody>
      </p:sp>
    </p:spTree>
    <p:extLst>
      <p:ext uri="{BB962C8B-B14F-4D97-AF65-F5344CB8AC3E}">
        <p14:creationId xmlns:p14="http://schemas.microsoft.com/office/powerpoint/2010/main" val="1852486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3068" y="1665077"/>
            <a:ext cx="4126961" cy="5954325"/>
          </a:xfrm>
        </p:spPr>
        <p:txBody>
          <a:bodyPr anchor="ctr">
            <a:normAutofit/>
          </a:bodyPr>
          <a:lstStyle/>
          <a:p>
            <a:pPr lvl="0">
              <a:lnSpc>
                <a:spcPct val="90000"/>
              </a:lnSpc>
            </a:pPr>
            <a:r>
              <a:rPr lang="en-US" dirty="0"/>
              <a:t>All ‘For Sale’ and ‘To Let’ boards to be removed no later than 3 days after completion of the sale or granting of the tenancy.</a:t>
            </a:r>
          </a:p>
          <a:p>
            <a:pPr lvl="0">
              <a:lnSpc>
                <a:spcPct val="90000"/>
              </a:lnSpc>
            </a:pPr>
            <a:r>
              <a:rPr lang="en-US" dirty="0"/>
              <a:t>‘Sold’ boards may be displayed for a period not exceeding 30 days after completion of sale.</a:t>
            </a:r>
          </a:p>
          <a:p>
            <a:pPr lvl="0">
              <a:lnSpc>
                <a:spcPct val="90000"/>
              </a:lnSpc>
            </a:pPr>
            <a:r>
              <a:rPr lang="en-US" dirty="0"/>
              <a:t>‘On Show’ boards for new developments may be erected on the specific site for a period of 6 months where after an extension of an additional 6 months may be obtained at the discretion of the Council.</a:t>
            </a:r>
          </a:p>
          <a:p>
            <a:pPr>
              <a:lnSpc>
                <a:spcPct val="90000"/>
              </a:lnSpc>
            </a:pPr>
            <a:endParaRPr lang="en-US" sz="900" dirty="0"/>
          </a:p>
        </p:txBody>
      </p:sp>
      <p:sp>
        <p:nvSpPr>
          <p:cNvPr id="4" name="Slide Number Placeholder 3">
            <a:extLst>
              <a:ext uri="{FF2B5EF4-FFF2-40B4-BE49-F238E27FC236}">
                <a16:creationId xmlns:a16="http://schemas.microsoft.com/office/drawing/2014/main" id="{A2182CE2-8618-4145-9AD0-3E5A0AB524C2}"/>
              </a:ext>
            </a:extLst>
          </p:cNvPr>
          <p:cNvSpPr>
            <a:spLocks noGrp="1"/>
          </p:cNvSpPr>
          <p:nvPr>
            <p:ph type="sldNum" sz="quarter" idx="4"/>
          </p:nvPr>
        </p:nvSpPr>
        <p:spPr>
          <a:xfrm>
            <a:off x="8094518" y="6391838"/>
            <a:ext cx="628649" cy="304799"/>
          </a:xfrm>
        </p:spPr>
        <p:txBody>
          <a:bodyPr anchor="ctr">
            <a:normAutofit/>
          </a:bodyPr>
          <a:lstStyle/>
          <a:p>
            <a:pPr algn="r">
              <a:spcAft>
                <a:spcPts val="600"/>
              </a:spcAft>
            </a:pPr>
            <a:fld id="{B6F15528-21DE-4FAA-801E-634DDDAF4B2B}" type="slidenum">
              <a:rPr lang="en-US" sz="900">
                <a:solidFill>
                  <a:schemeClr val="accent1"/>
                </a:solidFill>
              </a:rPr>
              <a:pPr algn="r">
                <a:spcAft>
                  <a:spcPts val="600"/>
                </a:spcAft>
              </a:pPr>
              <a:t>25</a:t>
            </a:fld>
            <a:endParaRPr lang="en-US" sz="900">
              <a:solidFill>
                <a:schemeClr val="accent1"/>
              </a:solidFill>
            </a:endParaRPr>
          </a:p>
        </p:txBody>
      </p:sp>
      <p:sp>
        <p:nvSpPr>
          <p:cNvPr id="6" name="Title 5">
            <a:extLst>
              <a:ext uri="{FF2B5EF4-FFF2-40B4-BE49-F238E27FC236}">
                <a16:creationId xmlns:a16="http://schemas.microsoft.com/office/drawing/2014/main" id="{07FDAC81-5AC1-46D2-B637-84371AAB1FFD}"/>
              </a:ext>
            </a:extLst>
          </p:cNvPr>
          <p:cNvSpPr>
            <a:spLocks noGrp="1"/>
          </p:cNvSpPr>
          <p:nvPr>
            <p:ph type="title"/>
          </p:nvPr>
        </p:nvSpPr>
        <p:spPr/>
        <p:txBody>
          <a:bodyPr/>
          <a:lstStyle/>
          <a:p>
            <a:r>
              <a:rPr lang="en-ZA" dirty="0"/>
              <a:t>Period of Display</a:t>
            </a:r>
          </a:p>
        </p:txBody>
      </p:sp>
      <p:sp>
        <p:nvSpPr>
          <p:cNvPr id="12" name="Title 1">
            <a:extLst>
              <a:ext uri="{FF2B5EF4-FFF2-40B4-BE49-F238E27FC236}">
                <a16:creationId xmlns:a16="http://schemas.microsoft.com/office/drawing/2014/main" id="{2EBF299A-EE4C-4B16-9176-0291D6B62CC7}"/>
              </a:ext>
            </a:extLst>
          </p:cNvPr>
          <p:cNvSpPr txBox="1">
            <a:spLocks/>
          </p:cNvSpPr>
          <p:nvPr/>
        </p:nvSpPr>
        <p:spPr bwMode="gray">
          <a:xfrm>
            <a:off x="627185" y="1085549"/>
            <a:ext cx="2573210" cy="468690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b="1" cap="all" dirty="0">
                <a:solidFill>
                  <a:schemeClr val="tx1"/>
                </a:solidFill>
              </a:rPr>
              <a:t>CRITERIA FOR ESTATE AGENTS’ BOARDS</a:t>
            </a:r>
            <a:endParaRPr lang="en-US" dirty="0">
              <a:solidFill>
                <a:schemeClr val="tx1"/>
              </a:solidFill>
            </a:endParaRPr>
          </a:p>
        </p:txBody>
      </p:sp>
    </p:spTree>
    <p:extLst>
      <p:ext uri="{BB962C8B-B14F-4D97-AF65-F5344CB8AC3E}">
        <p14:creationId xmlns:p14="http://schemas.microsoft.com/office/powerpoint/2010/main" val="121532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ILLEGAL SIGNAGE </a:t>
            </a:r>
            <a:endParaRPr lang="en-ZA" dirty="0"/>
          </a:p>
        </p:txBody>
      </p:sp>
      <p:sp>
        <p:nvSpPr>
          <p:cNvPr id="3" name="Content Placeholder 2"/>
          <p:cNvSpPr>
            <a:spLocks noGrp="1"/>
          </p:cNvSpPr>
          <p:nvPr>
            <p:ph idx="1"/>
          </p:nvPr>
        </p:nvSpPr>
        <p:spPr>
          <a:xfrm>
            <a:off x="864382" y="2489200"/>
            <a:ext cx="7605542" cy="3987800"/>
          </a:xfrm>
        </p:spPr>
        <p:txBody>
          <a:bodyPr>
            <a:normAutofit fontScale="92500" lnSpcReduction="10000"/>
          </a:bodyPr>
          <a:lstStyle/>
          <a:p>
            <a:r>
              <a:rPr lang="en-ZA" dirty="0"/>
              <a:t>The Outdoor Advertising Regulations by Government Notice No. 254 of 7 August 2008, </a:t>
            </a:r>
            <a:r>
              <a:rPr lang="en-ZA" i="1" dirty="0"/>
              <a:t>under Paragraph 2 (1) Applications for Approval of Advertising Signs, </a:t>
            </a:r>
            <a:r>
              <a:rPr lang="en-ZA" dirty="0"/>
              <a:t>give, Council the authority to remove - without notice - non-compliant signboards in and around the city displayed by Estate Agents that are not in possession of a valid Estate Agents’ Boards annual license and will result in Council;</a:t>
            </a:r>
          </a:p>
          <a:p>
            <a:pPr marL="422910" indent="-285750">
              <a:buFont typeface="Wingdings" panose="05000000000000000000" pitchFamily="2" charset="2"/>
              <a:buChar char="v"/>
            </a:pPr>
            <a:r>
              <a:rPr lang="en-ZA" dirty="0"/>
              <a:t>	removing the sign(s) and</a:t>
            </a:r>
          </a:p>
          <a:p>
            <a:pPr marL="422910" indent="-285750">
              <a:buFont typeface="Wingdings" panose="05000000000000000000" pitchFamily="2" charset="2"/>
              <a:buChar char="v"/>
            </a:pPr>
            <a:r>
              <a:rPr lang="en-ZA" dirty="0"/>
              <a:t>charging a fee of N$ 452,55 per sign for seizing and confiscating of each individual signboard, as well as</a:t>
            </a:r>
          </a:p>
          <a:p>
            <a:pPr marL="422910" indent="-285750">
              <a:buFont typeface="Wingdings" panose="05000000000000000000" pitchFamily="2" charset="2"/>
              <a:buChar char="v"/>
            </a:pPr>
            <a:r>
              <a:rPr lang="en-ZA" dirty="0"/>
              <a:t>	a fine of N$ 1000,00 per sign per day may be issued up to a maximum of N$ 6000,00 for erecting signs (less than 4,5m²) anywhere in the Council area without written approval.</a:t>
            </a:r>
          </a:p>
          <a:p>
            <a:pPr marL="422910" indent="-285750">
              <a:buFont typeface="Wingdings" panose="05000000000000000000" pitchFamily="2" charset="2"/>
              <a:buChar char="v"/>
            </a:pPr>
            <a:r>
              <a:rPr lang="en-ZA" dirty="0"/>
              <a:t>a repetitive offender will be fined twice, the third time they will be arrested </a:t>
            </a:r>
          </a:p>
        </p:txBody>
      </p:sp>
      <p:sp>
        <p:nvSpPr>
          <p:cNvPr id="4" name="Slide Number Placeholder 3">
            <a:extLst>
              <a:ext uri="{FF2B5EF4-FFF2-40B4-BE49-F238E27FC236}">
                <a16:creationId xmlns:a16="http://schemas.microsoft.com/office/drawing/2014/main" id="{CD805B4A-1C4D-406A-B130-8ED2FA435164}"/>
              </a:ext>
            </a:extLst>
          </p:cNvPr>
          <p:cNvSpPr>
            <a:spLocks noGrp="1"/>
          </p:cNvSpPr>
          <p:nvPr>
            <p:ph type="sldNum" sz="quarter" idx="4"/>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2626339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723" y="0"/>
            <a:ext cx="9361040" cy="6858000"/>
          </a:xfrm>
          <a:prstGeom prst="rect">
            <a:avLst/>
          </a:prstGeom>
        </p:spPr>
      </p:pic>
      <p:sp>
        <p:nvSpPr>
          <p:cNvPr id="4" name="Rectangle 3"/>
          <p:cNvSpPr/>
          <p:nvPr/>
        </p:nvSpPr>
        <p:spPr>
          <a:xfrm>
            <a:off x="35496" y="1340768"/>
            <a:ext cx="8136904" cy="923330"/>
          </a:xfrm>
          <a:prstGeom prst="rect">
            <a:avLst/>
          </a:prstGeom>
        </p:spPr>
        <p:txBody>
          <a:bodyPr wrap="square">
            <a:spAutoFit/>
          </a:bodyPr>
          <a:lstStyle/>
          <a:p>
            <a:pPr marL="342900" lvl="0" indent="-342900">
              <a:spcAft>
                <a:spcPts val="0"/>
              </a:spcAft>
              <a:buFont typeface="Arial" panose="020B0604020202020204" pitchFamily="34" charset="0"/>
              <a:buChar char="•"/>
            </a:pPr>
            <a:endParaRPr lang="en-US" dirty="0">
              <a:latin typeface="Bookman Old Style" panose="02050604050505020204" pitchFamily="18" charset="0"/>
              <a:ea typeface="Calibri"/>
              <a:cs typeface="Times New Roman"/>
            </a:endParaRPr>
          </a:p>
          <a:p>
            <a:pPr marL="342900" lvl="0" indent="-342900">
              <a:spcAft>
                <a:spcPts val="0"/>
              </a:spcAft>
              <a:buFont typeface="+mj-lt"/>
              <a:buAutoNum type="arabicPeriod"/>
            </a:pPr>
            <a:endParaRPr lang="en-US" dirty="0">
              <a:latin typeface="Bookman Old Style" panose="02050604050505020204" pitchFamily="18" charset="0"/>
              <a:ea typeface="Calibri"/>
              <a:cs typeface="Times New Roman"/>
            </a:endParaRPr>
          </a:p>
          <a:p>
            <a:pPr marL="342900" lvl="0" indent="-342900">
              <a:spcAft>
                <a:spcPts val="0"/>
              </a:spcAft>
              <a:buFont typeface="+mj-lt"/>
              <a:buAutoNum type="arabicPeriod"/>
            </a:pPr>
            <a:endParaRPr lang="en-ZA" dirty="0">
              <a:ea typeface="Calibri"/>
              <a:cs typeface="Times New Roman"/>
            </a:endParaRPr>
          </a:p>
        </p:txBody>
      </p:sp>
      <p:sp>
        <p:nvSpPr>
          <p:cNvPr id="5" name="Slide Number Placeholder 4"/>
          <p:cNvSpPr>
            <a:spLocks noGrp="1"/>
          </p:cNvSpPr>
          <p:nvPr>
            <p:ph type="sldNum" sz="quarter" idx="12"/>
          </p:nvPr>
        </p:nvSpPr>
        <p:spPr/>
        <p:txBody>
          <a:bodyPr/>
          <a:lstStyle/>
          <a:p>
            <a:fld id="{D8E0FAD2-1E61-4C05-8303-6CB4EA9D5979}" type="slidenum">
              <a:rPr lang="en-ZA" smtClean="0"/>
              <a:t>27</a:t>
            </a:fld>
            <a:endParaRPr lang="en-ZA" dirty="0"/>
          </a:p>
        </p:txBody>
      </p:sp>
      <p:sp>
        <p:nvSpPr>
          <p:cNvPr id="6" name="Content Placeholder 2">
            <a:extLst>
              <a:ext uri="{FF2B5EF4-FFF2-40B4-BE49-F238E27FC236}">
                <a16:creationId xmlns:a16="http://schemas.microsoft.com/office/drawing/2014/main" id="{EFD7F17E-C80A-478E-8E91-0E81485B86D2}"/>
              </a:ext>
            </a:extLst>
          </p:cNvPr>
          <p:cNvSpPr txBox="1">
            <a:spLocks/>
          </p:cNvSpPr>
          <p:nvPr/>
        </p:nvSpPr>
        <p:spPr>
          <a:xfrm>
            <a:off x="832288" y="1986632"/>
            <a:ext cx="7289018" cy="3530600"/>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ZA" dirty="0"/>
              <a:t>	</a:t>
            </a:r>
            <a:r>
              <a:rPr lang="en-ZA" dirty="0">
                <a:solidFill>
                  <a:schemeClr val="tx1"/>
                </a:solidFill>
              </a:rPr>
              <a:t>Department of Economic Development &amp; Community 	Services, </a:t>
            </a:r>
          </a:p>
          <a:p>
            <a:pPr marL="0" indent="0">
              <a:buFont typeface="Wingdings 3" charset="2"/>
              <a:buNone/>
            </a:pPr>
            <a:r>
              <a:rPr lang="en-ZA" dirty="0">
                <a:solidFill>
                  <a:schemeClr val="tx1"/>
                </a:solidFill>
              </a:rPr>
              <a:t>	Economic Development Division, </a:t>
            </a:r>
          </a:p>
          <a:p>
            <a:pPr marL="0" indent="0">
              <a:buFont typeface="Wingdings 3" charset="2"/>
              <a:buNone/>
            </a:pPr>
            <a:r>
              <a:rPr lang="en-ZA" dirty="0">
                <a:solidFill>
                  <a:schemeClr val="tx1"/>
                </a:solidFill>
              </a:rPr>
              <a:t>	Outdoor Advertising Unit,</a:t>
            </a:r>
          </a:p>
          <a:p>
            <a:pPr marL="0" indent="0">
              <a:buFont typeface="Wingdings 3" charset="2"/>
              <a:buNone/>
            </a:pPr>
            <a:r>
              <a:rPr lang="fr-FR" dirty="0">
                <a:solidFill>
                  <a:schemeClr val="tx1"/>
                </a:solidFill>
              </a:rPr>
              <a:t>	Tel: +264 290 3002 / 290 3198 / 290 2576, </a:t>
            </a:r>
          </a:p>
          <a:p>
            <a:pPr marL="0" indent="0">
              <a:buFont typeface="Wingdings 3" charset="2"/>
              <a:buNone/>
            </a:pPr>
            <a:r>
              <a:rPr lang="fr-FR" dirty="0">
                <a:solidFill>
                  <a:schemeClr val="tx1"/>
                </a:solidFill>
              </a:rPr>
              <a:t>	Email: </a:t>
            </a:r>
            <a:r>
              <a:rPr lang="fr-FR" dirty="0">
                <a:solidFill>
                  <a:schemeClr val="tx1"/>
                </a:solidFill>
                <a:hlinkClick r:id="rId4">
                  <a:extLst>
                    <a:ext uri="{A12FA001-AC4F-418D-AE19-62706E023703}">
                      <ahyp:hlinkClr xmlns="" xmlns:ahyp="http://schemas.microsoft.com/office/drawing/2018/hyperlinkcolor" val="tx"/>
                    </a:ext>
                  </a:extLst>
                </a:hlinkClick>
              </a:rPr>
              <a:t>OutdoorAdvertising@</a:t>
            </a:r>
            <a:r>
              <a:rPr lang="en-ZA" dirty="0">
                <a:solidFill>
                  <a:schemeClr val="tx1"/>
                </a:solidFill>
                <a:hlinkClick r:id="rId4">
                  <a:extLst>
                    <a:ext uri="{A12FA001-AC4F-418D-AE19-62706E023703}">
                      <ahyp:hlinkClr xmlns="" xmlns:ahyp="http://schemas.microsoft.com/office/drawing/2018/hyperlinkcolor" val="tx"/>
                    </a:ext>
                  </a:extLst>
                </a:hlinkClick>
              </a:rPr>
              <a:t>windhoekcc.org.na</a:t>
            </a:r>
            <a:endParaRPr lang="en-ZA" dirty="0">
              <a:solidFill>
                <a:schemeClr val="tx1"/>
              </a:solidFill>
            </a:endParaRPr>
          </a:p>
          <a:p>
            <a:endParaRPr lang="en-ZA" dirty="0"/>
          </a:p>
          <a:p>
            <a:pPr marL="0" indent="0" algn="ctr">
              <a:buFont typeface="Wingdings 3" charset="2"/>
              <a:buNone/>
            </a:pPr>
            <a:r>
              <a:rPr lang="en-ZA" sz="3200" b="1" dirty="0"/>
              <a:t>THANK YOU</a:t>
            </a:r>
          </a:p>
        </p:txBody>
      </p:sp>
      <p:sp>
        <p:nvSpPr>
          <p:cNvPr id="7" name="Title 1">
            <a:extLst>
              <a:ext uri="{FF2B5EF4-FFF2-40B4-BE49-F238E27FC236}">
                <a16:creationId xmlns:a16="http://schemas.microsoft.com/office/drawing/2014/main" id="{1FBCAB4C-3820-40F8-A5CF-3304D0BB0744}"/>
              </a:ext>
            </a:extLst>
          </p:cNvPr>
          <p:cNvSpPr txBox="1">
            <a:spLocks/>
          </p:cNvSpPr>
          <p:nvPr/>
        </p:nvSpPr>
        <p:spPr>
          <a:xfrm>
            <a:off x="866440" y="927099"/>
            <a:ext cx="6343202" cy="709865"/>
          </a:xfrm>
          <a:prstGeom prst="rect">
            <a:avLst/>
          </a:prstGeom>
        </p:spPr>
        <p:txBody>
          <a:bodyPr/>
          <a:lst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rgbClr val="0070C0"/>
                </a:solidFill>
              </a:rPr>
              <a:t>ENQUIRIES/QUESTIONS</a:t>
            </a:r>
            <a:endParaRPr lang="en-ZA" dirty="0">
              <a:solidFill>
                <a:srgbClr val="0070C0"/>
              </a:solidFill>
            </a:endParaRPr>
          </a:p>
        </p:txBody>
      </p:sp>
    </p:spTree>
    <p:extLst>
      <p:ext uri="{BB962C8B-B14F-4D97-AF65-F5344CB8AC3E}">
        <p14:creationId xmlns:p14="http://schemas.microsoft.com/office/powerpoint/2010/main" val="337334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447800"/>
            <a:ext cx="2958594" cy="4686903"/>
          </a:xfrm>
        </p:spPr>
        <p:txBody>
          <a:bodyPr anchor="ctr">
            <a:normAutofit/>
          </a:bodyPr>
          <a:lstStyle/>
          <a:p>
            <a:r>
              <a:rPr lang="en-US" sz="2800" dirty="0">
                <a:solidFill>
                  <a:schemeClr val="tx1"/>
                </a:solidFill>
              </a:rPr>
              <a:t>BACKGROUND</a:t>
            </a:r>
            <a:br>
              <a:rPr lang="en-US" sz="2800" dirty="0">
                <a:solidFill>
                  <a:schemeClr val="tx1"/>
                </a:solidFill>
              </a:rPr>
            </a:br>
            <a:r>
              <a:rPr lang="en-US" sz="2800" dirty="0">
                <a:solidFill>
                  <a:schemeClr val="tx1"/>
                </a:solidFill>
              </a:rPr>
              <a:t>&amp; GOVERNING </a:t>
            </a:r>
            <a:r>
              <a:rPr lang="en-GB" sz="2800" cap="all" dirty="0">
                <a:solidFill>
                  <a:schemeClr val="tx1"/>
                </a:solidFill>
              </a:rPr>
              <a:t>Principles of the outdoor advertising</a:t>
            </a:r>
            <a:r>
              <a:rPr lang="en-US" sz="2800" dirty="0">
                <a:solidFill>
                  <a:schemeClr val="tx1"/>
                </a:solidFill>
              </a:rPr>
              <a:t/>
            </a:r>
            <a:br>
              <a:rPr lang="en-US" sz="2800" dirty="0">
                <a:solidFill>
                  <a:schemeClr val="tx1"/>
                </a:solidFill>
              </a:rPr>
            </a:br>
            <a:endParaRPr lang="en-US" sz="2800" dirty="0">
              <a:solidFill>
                <a:schemeClr val="tx1"/>
              </a:solidFill>
            </a:endParaRPr>
          </a:p>
        </p:txBody>
      </p:sp>
      <p:sp>
        <p:nvSpPr>
          <p:cNvPr id="3" name="Content Placeholder 2"/>
          <p:cNvSpPr>
            <a:spLocks noGrp="1"/>
          </p:cNvSpPr>
          <p:nvPr>
            <p:ph idx="1"/>
          </p:nvPr>
        </p:nvSpPr>
        <p:spPr>
          <a:xfrm>
            <a:off x="3733800" y="1447800"/>
            <a:ext cx="4184780" cy="4686903"/>
          </a:xfrm>
        </p:spPr>
        <p:txBody>
          <a:bodyPr anchor="ctr">
            <a:normAutofit/>
          </a:bodyPr>
          <a:lstStyle/>
          <a:p>
            <a:r>
              <a:rPr lang="en-US" dirty="0">
                <a:solidFill>
                  <a:schemeClr val="tx1"/>
                </a:solidFill>
              </a:rPr>
              <a:t>The Municipality of Windhoek's Outdoor Advertising Regulations (under section 94 (1)(ae) of the Local Authorities Act of 1992)</a:t>
            </a:r>
          </a:p>
          <a:p>
            <a:endParaRPr lang="en-US" dirty="0">
              <a:solidFill>
                <a:schemeClr val="tx1"/>
              </a:solidFill>
            </a:endParaRPr>
          </a:p>
          <a:p>
            <a:r>
              <a:rPr lang="en-US" dirty="0">
                <a:solidFill>
                  <a:schemeClr val="tx1"/>
                </a:solidFill>
              </a:rPr>
              <a:t>Promulgated per Government Gazette No. 4094 (Notice No. 245) on August 7, 2008.  </a:t>
            </a:r>
          </a:p>
          <a:p>
            <a:pPr marL="0" indent="0">
              <a:buNone/>
            </a:pPr>
            <a:endParaRPr lang="en-US" dirty="0">
              <a:solidFill>
                <a:schemeClr val="tx1"/>
              </a:solidFill>
            </a:endParaRPr>
          </a:p>
          <a:p>
            <a:r>
              <a:rPr lang="en-US" dirty="0">
                <a:solidFill>
                  <a:schemeClr val="tx1"/>
                </a:solidFill>
              </a:rPr>
              <a:t>Policy on Outdoor Advertising Control, February 2007</a:t>
            </a:r>
          </a:p>
          <a:p>
            <a:endParaRPr lang="en-US" dirty="0">
              <a:solidFill>
                <a:schemeClr val="tx1"/>
              </a:solidFill>
            </a:endParaRPr>
          </a:p>
          <a:p>
            <a:r>
              <a:rPr lang="en-US" dirty="0">
                <a:solidFill>
                  <a:schemeClr val="tx1"/>
                </a:solidFill>
              </a:rPr>
              <a:t>Class 11 Estate Agents’ Boards</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4" name="Slide Number Placeholder 3">
            <a:extLst>
              <a:ext uri="{FF2B5EF4-FFF2-40B4-BE49-F238E27FC236}">
                <a16:creationId xmlns:a16="http://schemas.microsoft.com/office/drawing/2014/main" id="{BF08805B-E639-4995-AF27-625BBDDB30F7}"/>
              </a:ext>
            </a:extLst>
          </p:cNvPr>
          <p:cNvSpPr>
            <a:spLocks noGrp="1"/>
          </p:cNvSpPr>
          <p:nvPr>
            <p:ph type="sldNum" sz="quarter" idx="4"/>
          </p:nvPr>
        </p:nvSpPr>
        <p:spPr>
          <a:xfrm>
            <a:off x="8104128" y="317862"/>
            <a:ext cx="628649" cy="767687"/>
          </a:xfrm>
        </p:spPr>
        <p:txBody>
          <a:bodyPr>
            <a:normAutofit/>
          </a:bodyPr>
          <a:lstStyle/>
          <a:p>
            <a:pPr algn="l">
              <a:spcAft>
                <a:spcPts val="600"/>
              </a:spcAft>
            </a:pPr>
            <a:fld id="{B6F15528-21DE-4FAA-801E-634DDDAF4B2B}" type="slidenum">
              <a:rPr lang="en-US">
                <a:solidFill>
                  <a:schemeClr val="tx1"/>
                </a:solidFill>
              </a:rPr>
              <a:pPr algn="l">
                <a:spcAft>
                  <a:spcPts val="600"/>
                </a:spcAft>
              </a:pPr>
              <a:t>3</a:t>
            </a:fld>
            <a:endParaRPr lang="en-US">
              <a:solidFill>
                <a:schemeClr val="tx1"/>
              </a:solidFill>
            </a:endParaRPr>
          </a:p>
        </p:txBody>
      </p:sp>
    </p:spTree>
    <p:extLst>
      <p:ext uri="{BB962C8B-B14F-4D97-AF65-F5344CB8AC3E}">
        <p14:creationId xmlns:p14="http://schemas.microsoft.com/office/powerpoint/2010/main" val="13617707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973668"/>
            <a:ext cx="6571060" cy="706964"/>
          </a:xfrm>
        </p:spPr>
        <p:txBody>
          <a:bodyPr>
            <a:normAutofit/>
          </a:bodyPr>
          <a:lstStyle/>
          <a:p>
            <a:r>
              <a:rPr lang="en-US" dirty="0">
                <a:solidFill>
                  <a:srgbClr val="FFFFFF"/>
                </a:solidFill>
              </a:rPr>
              <a:t>ROLE OF COW</a:t>
            </a:r>
          </a:p>
        </p:txBody>
      </p:sp>
      <p:graphicFrame>
        <p:nvGraphicFramePr>
          <p:cNvPr id="5" name="Content Placeholder 2">
            <a:extLst>
              <a:ext uri="{FF2B5EF4-FFF2-40B4-BE49-F238E27FC236}">
                <a16:creationId xmlns:a16="http://schemas.microsoft.com/office/drawing/2014/main" id="{47DCC32E-F4A4-491F-9199-7E767A4E400E}"/>
              </a:ext>
            </a:extLst>
          </p:cNvPr>
          <p:cNvGraphicFramePr>
            <a:graphicFrameLocks noGrp="1"/>
          </p:cNvGraphicFramePr>
          <p:nvPr>
            <p:ph idx="1"/>
            <p:extLst>
              <p:ext uri="{D42A27DB-BD31-4B8C-83A1-F6EECF244321}">
                <p14:modId xmlns:p14="http://schemas.microsoft.com/office/powerpoint/2010/main" val="3081508738"/>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74AE962-FAFA-4AF5-9AA7-405AB85D224B}"/>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4</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REGISTRATION WITH COW</a:t>
            </a:r>
            <a:endParaRPr lang="en-US" dirty="0"/>
          </a:p>
        </p:txBody>
      </p:sp>
      <p:sp>
        <p:nvSpPr>
          <p:cNvPr id="3" name="Content Placeholder 2"/>
          <p:cNvSpPr>
            <a:spLocks noGrp="1"/>
          </p:cNvSpPr>
          <p:nvPr>
            <p:ph idx="1"/>
          </p:nvPr>
        </p:nvSpPr>
        <p:spPr/>
        <p:txBody>
          <a:bodyPr>
            <a:noAutofit/>
          </a:bodyPr>
          <a:lstStyle/>
          <a:p>
            <a:r>
              <a:rPr lang="en-US" sz="2400" b="1" dirty="0"/>
              <a:t>Annual license registration with COW is voluntary. </a:t>
            </a:r>
          </a:p>
          <a:p>
            <a:r>
              <a:rPr lang="en-US" sz="2400" b="1" dirty="0"/>
              <a:t>Unlicensed estate agents are not allowed to advertise on Council land.</a:t>
            </a:r>
          </a:p>
          <a:p>
            <a:r>
              <a:rPr lang="en-US" sz="2400" b="1" dirty="0"/>
              <a:t>It should also be noted that all </a:t>
            </a:r>
            <a:r>
              <a:rPr lang="en-US" sz="2400" b="1" dirty="0" smtClean="0"/>
              <a:t>outdoor </a:t>
            </a:r>
            <a:r>
              <a:rPr lang="en-US" sz="2400" b="1" dirty="0"/>
              <a:t>advertising structures that are visible to road users  are regulated under the </a:t>
            </a:r>
            <a:r>
              <a:rPr lang="en-US" sz="2400" b="1" dirty="0" smtClean="0"/>
              <a:t>outdoor advertising  </a:t>
            </a:r>
            <a:r>
              <a:rPr lang="en-US" sz="2400" b="1" dirty="0"/>
              <a:t>regulations be it on private property or council </a:t>
            </a:r>
            <a:r>
              <a:rPr lang="en-US" sz="2400" b="1" dirty="0" smtClean="0"/>
              <a:t>land.</a:t>
            </a:r>
            <a:endParaRPr lang="en-US" sz="2400" b="1"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5</a:t>
            </a:fld>
            <a:endParaRPr lang="en-US"/>
          </a:p>
        </p:txBody>
      </p:sp>
    </p:spTree>
    <p:extLst>
      <p:ext uri="{BB962C8B-B14F-4D97-AF65-F5344CB8AC3E}">
        <p14:creationId xmlns:p14="http://schemas.microsoft.com/office/powerpoint/2010/main" val="3527788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6" y="533401"/>
            <a:ext cx="5763184" cy="1219200"/>
          </a:xfrm>
        </p:spPr>
        <p:txBody>
          <a:bodyPr>
            <a:noAutofit/>
          </a:bodyPr>
          <a:lstStyle/>
          <a:p>
            <a:pPr lvl="0"/>
            <a:r>
              <a:rPr lang="en-US" b="1" cap="all" dirty="0">
                <a:solidFill>
                  <a:schemeClr val="bg1"/>
                </a:solidFill>
              </a:rPr>
              <a:t/>
            </a:r>
            <a:br>
              <a:rPr lang="en-US" b="1" cap="all" dirty="0">
                <a:solidFill>
                  <a:schemeClr val="bg1"/>
                </a:solidFill>
              </a:rPr>
            </a:br>
            <a:r>
              <a:rPr lang="en-US" b="1" cap="all" dirty="0">
                <a:solidFill>
                  <a:schemeClr val="bg1"/>
                </a:solidFill>
              </a:rPr>
              <a:t>Application process</a:t>
            </a:r>
            <a:endParaRPr lang="en-US" dirty="0">
              <a:solidFill>
                <a:schemeClr val="bg1"/>
              </a:solidFill>
            </a:endParaRPr>
          </a:p>
        </p:txBody>
      </p:sp>
      <p:graphicFrame>
        <p:nvGraphicFramePr>
          <p:cNvPr id="6" name="Content Placeholder 2">
            <a:extLst>
              <a:ext uri="{FF2B5EF4-FFF2-40B4-BE49-F238E27FC236}">
                <a16:creationId xmlns:a16="http://schemas.microsoft.com/office/drawing/2014/main" id="{293CE780-D03E-4F6B-B38A-D4F8235A34DE}"/>
              </a:ext>
            </a:extLst>
          </p:cNvPr>
          <p:cNvGraphicFramePr>
            <a:graphicFrameLocks noGrp="1"/>
          </p:cNvGraphicFramePr>
          <p:nvPr>
            <p:ph idx="1"/>
            <p:extLst>
              <p:ext uri="{D42A27DB-BD31-4B8C-83A1-F6EECF244321}">
                <p14:modId xmlns:p14="http://schemas.microsoft.com/office/powerpoint/2010/main" val="224962754"/>
              </p:ext>
            </p:extLst>
          </p:nvPr>
        </p:nvGraphicFramePr>
        <p:xfrm>
          <a:off x="866216" y="1752601"/>
          <a:ext cx="8125384"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3E204F5-A4B5-42DB-90F8-985964A4B398}"/>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6</a:t>
            </a:fld>
            <a:endParaRPr lang="en-US">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7"/>
            <a:ext cx="5610784" cy="855133"/>
          </a:xfrm>
        </p:spPr>
        <p:txBody>
          <a:bodyPr>
            <a:noAutofit/>
          </a:bodyPr>
          <a:lstStyle/>
          <a:p>
            <a:pPr lvl="0"/>
            <a:r>
              <a:rPr lang="en-GB" b="1" cap="all" dirty="0">
                <a:solidFill>
                  <a:schemeClr val="bg1"/>
                </a:solidFill>
              </a:rPr>
              <a:t>Application process</a:t>
            </a:r>
            <a:r>
              <a:rPr lang="en-US" b="1" cap="all" dirty="0">
                <a:solidFill>
                  <a:schemeClr val="bg1"/>
                </a:solidFill>
              </a:rPr>
              <a:t/>
            </a:r>
            <a:br>
              <a:rPr lang="en-US" b="1" cap="all" dirty="0">
                <a:solidFill>
                  <a:schemeClr val="bg1"/>
                </a:solidFill>
              </a:rPr>
            </a:br>
            <a:endParaRPr lang="en-US" dirty="0">
              <a:solidFill>
                <a:schemeClr val="bg1"/>
              </a:solidFill>
            </a:endParaRPr>
          </a:p>
        </p:txBody>
      </p:sp>
      <p:graphicFrame>
        <p:nvGraphicFramePr>
          <p:cNvPr id="6" name="Content Placeholder 2">
            <a:extLst>
              <a:ext uri="{FF2B5EF4-FFF2-40B4-BE49-F238E27FC236}">
                <a16:creationId xmlns:a16="http://schemas.microsoft.com/office/drawing/2014/main" id="{293CE780-D03E-4F6B-B38A-D4F8235A34DE}"/>
              </a:ext>
            </a:extLst>
          </p:cNvPr>
          <p:cNvGraphicFramePr>
            <a:graphicFrameLocks noGrp="1"/>
          </p:cNvGraphicFramePr>
          <p:nvPr>
            <p:ph idx="1"/>
            <p:extLst>
              <p:ext uri="{D42A27DB-BD31-4B8C-83A1-F6EECF244321}">
                <p14:modId xmlns:p14="http://schemas.microsoft.com/office/powerpoint/2010/main" val="2699172648"/>
              </p:ext>
            </p:extLst>
          </p:nvPr>
        </p:nvGraphicFramePr>
        <p:xfrm>
          <a:off x="609600" y="2057400"/>
          <a:ext cx="8216899" cy="44051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3E204F5-A4B5-42DB-90F8-985964A4B398}"/>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7</a:t>
            </a:fld>
            <a:endParaRPr lang="en-US">
              <a:solidFill>
                <a:srgbClr val="FFFFFF"/>
              </a:solidFill>
            </a:endParaRPr>
          </a:p>
        </p:txBody>
      </p:sp>
    </p:spTree>
    <p:extLst>
      <p:ext uri="{BB962C8B-B14F-4D97-AF65-F5344CB8AC3E}">
        <p14:creationId xmlns:p14="http://schemas.microsoft.com/office/powerpoint/2010/main" val="3663484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215" y="533401"/>
            <a:ext cx="6898189" cy="1143000"/>
          </a:xfrm>
        </p:spPr>
        <p:txBody>
          <a:bodyPr>
            <a:noAutofit/>
          </a:bodyPr>
          <a:lstStyle/>
          <a:p>
            <a:r>
              <a:rPr lang="en-ZA" b="1" dirty="0">
                <a:solidFill>
                  <a:schemeClr val="bg1"/>
                </a:solidFill>
              </a:rPr>
              <a:t>APPLICATION PROCESS</a:t>
            </a:r>
            <a:r>
              <a:rPr lang="en-ZA" dirty="0">
                <a:solidFill>
                  <a:schemeClr val="tx1"/>
                </a:solidFill>
              </a:rPr>
              <a:t/>
            </a:r>
            <a:br>
              <a:rPr lang="en-ZA" dirty="0">
                <a:solidFill>
                  <a:schemeClr val="tx1"/>
                </a:solidFill>
              </a:rPr>
            </a:br>
            <a:r>
              <a:rPr lang="en-ZA" dirty="0"/>
              <a:t>Step 4. Cash, card or electronic payments</a:t>
            </a:r>
            <a:r>
              <a:rPr lang="en-US" dirty="0"/>
              <a:t/>
            </a:r>
            <a:br>
              <a:rPr lang="en-US" dirty="0"/>
            </a:br>
            <a:endParaRPr lang="en-ZA" dirty="0">
              <a:solidFill>
                <a:schemeClr val="tx1"/>
              </a:solidFill>
            </a:endParaRPr>
          </a:p>
        </p:txBody>
      </p:sp>
      <p:graphicFrame>
        <p:nvGraphicFramePr>
          <p:cNvPr id="6" name="Content Placeholder 2">
            <a:extLst>
              <a:ext uri="{FF2B5EF4-FFF2-40B4-BE49-F238E27FC236}">
                <a16:creationId xmlns:a16="http://schemas.microsoft.com/office/drawing/2014/main" id="{8F021BF1-9B90-44DD-A113-1A014315E306}"/>
              </a:ext>
            </a:extLst>
          </p:cNvPr>
          <p:cNvGraphicFramePr>
            <a:graphicFrameLocks noGrp="1"/>
          </p:cNvGraphicFramePr>
          <p:nvPr>
            <p:ph idx="1"/>
            <p:extLst>
              <p:ext uri="{D42A27DB-BD31-4B8C-83A1-F6EECF244321}">
                <p14:modId xmlns:p14="http://schemas.microsoft.com/office/powerpoint/2010/main" val="3006386380"/>
              </p:ext>
            </p:extLst>
          </p:nvPr>
        </p:nvGraphicFramePr>
        <p:xfrm>
          <a:off x="866216" y="4953000"/>
          <a:ext cx="7668184" cy="1589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D7F21FB-205D-4898-8513-238DB85A9D94}"/>
              </a:ext>
            </a:extLst>
          </p:cNvPr>
          <p:cNvSpPr>
            <a:spLocks noGrp="1"/>
          </p:cNvSpPr>
          <p:nvPr>
            <p:ph type="sldNum" sz="quarter" idx="4"/>
          </p:nvPr>
        </p:nvSpPr>
        <p:spPr>
          <a:xfrm>
            <a:off x="7764405" y="295729"/>
            <a:ext cx="628649" cy="767687"/>
          </a:xfrm>
        </p:spPr>
        <p:txBody>
          <a:bodyPr>
            <a:normAutofit/>
          </a:bodyPr>
          <a:lstStyle/>
          <a:p>
            <a:pPr>
              <a:spcAft>
                <a:spcPts val="600"/>
              </a:spcAft>
            </a:pPr>
            <a:fld id="{B6F15528-21DE-4FAA-801E-634DDDAF4B2B}" type="slidenum">
              <a:rPr lang="en-US">
                <a:solidFill>
                  <a:srgbClr val="FFFFFF"/>
                </a:solidFill>
              </a:rPr>
              <a:pPr>
                <a:spcAft>
                  <a:spcPts val="600"/>
                </a:spcAft>
              </a:pPr>
              <a:t>8</a:t>
            </a:fld>
            <a:endParaRPr lang="en-US">
              <a:solidFill>
                <a:srgbClr val="FFFFFF"/>
              </a:solidFill>
            </a:endParaRPr>
          </a:p>
        </p:txBody>
      </p:sp>
      <p:grpSp>
        <p:nvGrpSpPr>
          <p:cNvPr id="5" name="Group 4">
            <a:extLst>
              <a:ext uri="{FF2B5EF4-FFF2-40B4-BE49-F238E27FC236}">
                <a16:creationId xmlns:a16="http://schemas.microsoft.com/office/drawing/2014/main" id="{946DED20-6599-8729-DED9-3C46AF83274F}"/>
              </a:ext>
            </a:extLst>
          </p:cNvPr>
          <p:cNvGrpSpPr/>
          <p:nvPr/>
        </p:nvGrpSpPr>
        <p:grpSpPr>
          <a:xfrm>
            <a:off x="990600" y="2049218"/>
            <a:ext cx="6773804" cy="2827582"/>
            <a:chOff x="1567589" y="606"/>
            <a:chExt cx="4768848" cy="2759564"/>
          </a:xfrm>
        </p:grpSpPr>
        <p:sp>
          <p:nvSpPr>
            <p:cNvPr id="7" name="Rectangle: Top Corners Rounded 6">
              <a:extLst>
                <a:ext uri="{FF2B5EF4-FFF2-40B4-BE49-F238E27FC236}">
                  <a16:creationId xmlns:a16="http://schemas.microsoft.com/office/drawing/2014/main" id="{5805CF72-56B1-2A66-D7C2-480DC14A147D}"/>
                </a:ext>
              </a:extLst>
            </p:cNvPr>
            <p:cNvSpPr/>
            <p:nvPr/>
          </p:nvSpPr>
          <p:spPr>
            <a:xfrm rot="5400000">
              <a:off x="2572231" y="-1004036"/>
              <a:ext cx="2759564" cy="4768848"/>
            </a:xfrm>
            <a:prstGeom prst="round2SameRect">
              <a:avLst/>
            </a:prstGeom>
          </p:spPr>
          <p:style>
            <a:lnRef idx="2">
              <a:schemeClr val="accent1">
                <a:alpha val="90000"/>
                <a:tint val="55000"/>
                <a:hueOff val="0"/>
                <a:satOff val="0"/>
                <a:lumOff val="0"/>
                <a:alphaOff val="0"/>
              </a:schemeClr>
            </a:lnRef>
            <a:fillRef idx="1">
              <a:schemeClr val="accent1">
                <a:alpha val="90000"/>
                <a:tint val="55000"/>
                <a:hueOff val="0"/>
                <a:satOff val="0"/>
                <a:lumOff val="0"/>
                <a:alphaOff val="0"/>
              </a:schemeClr>
            </a:fillRef>
            <a:effectRef idx="0">
              <a:schemeClr val="accent1">
                <a:alpha val="90000"/>
                <a:tint val="55000"/>
                <a:hueOff val="0"/>
                <a:satOff val="0"/>
                <a:lumOff val="0"/>
                <a:alphaOff val="0"/>
              </a:schemeClr>
            </a:effectRef>
            <a:fontRef idx="minor">
              <a:schemeClr val="dk1">
                <a:hueOff val="0"/>
                <a:satOff val="0"/>
                <a:lumOff val="0"/>
                <a:alphaOff val="0"/>
              </a:schemeClr>
            </a:fontRef>
          </p:style>
        </p:sp>
        <p:sp>
          <p:nvSpPr>
            <p:cNvPr id="8" name="Rectangle: Top Corners Rounded 4">
              <a:extLst>
                <a:ext uri="{FF2B5EF4-FFF2-40B4-BE49-F238E27FC236}">
                  <a16:creationId xmlns:a16="http://schemas.microsoft.com/office/drawing/2014/main" id="{205FBE4A-5125-DCBB-618F-C1A2D85E958D}"/>
                </a:ext>
              </a:extLst>
            </p:cNvPr>
            <p:cNvSpPr txBox="1"/>
            <p:nvPr/>
          </p:nvSpPr>
          <p:spPr>
            <a:xfrm>
              <a:off x="1567590" y="135316"/>
              <a:ext cx="4634137" cy="249014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ZA" sz="1600" b="0" i="0" kern="1200" dirty="0"/>
                <a:t>Any of the City of Windhoek Cash Halls by providing the sundry invoice to the cashiers, or</a:t>
              </a:r>
              <a:endParaRPr lang="en-US" sz="1600" kern="1200" dirty="0"/>
            </a:p>
            <a:p>
              <a:pPr marL="171450" lvl="1" indent="-171450" algn="l" defTabSz="711200">
                <a:lnSpc>
                  <a:spcPct val="90000"/>
                </a:lnSpc>
                <a:spcBef>
                  <a:spcPct val="0"/>
                </a:spcBef>
                <a:spcAft>
                  <a:spcPct val="15000"/>
                </a:spcAft>
                <a:buChar char="•"/>
              </a:pPr>
              <a:r>
                <a:rPr lang="en-ZA" sz="1600" b="0" i="0" kern="1200" dirty="0"/>
                <a:t>An EFT payment can be made to Account Name: City of Windhoek, Bank: FNB, Acc. No.: 62012146115 (Sundry Invoice Number to be used as reference, for example SI0523153).</a:t>
              </a:r>
              <a:endParaRPr lang="en-US" sz="1600" kern="1200" dirty="0"/>
            </a:p>
            <a:p>
              <a:pPr marL="171450" lvl="1" indent="-171450" algn="l" defTabSz="711200">
                <a:lnSpc>
                  <a:spcPct val="90000"/>
                </a:lnSpc>
                <a:spcBef>
                  <a:spcPct val="0"/>
                </a:spcBef>
                <a:spcAft>
                  <a:spcPct val="15000"/>
                </a:spcAft>
                <a:buChar char="•"/>
              </a:pPr>
              <a:r>
                <a:rPr lang="en-ZA" sz="1600" b="1" i="0" kern="1200" dirty="0"/>
                <a:t>Proof of payment of Estate Agents’ annual license fees to be emailed to OutdoorAdvertising@windhoekcc.org.na.</a:t>
              </a:r>
              <a:endParaRPr lang="en-US" sz="1600" b="1" kern="1200" dirty="0"/>
            </a:p>
          </p:txBody>
        </p:sp>
      </p:grpSp>
    </p:spTree>
    <p:extLst>
      <p:ext uri="{BB962C8B-B14F-4D97-AF65-F5344CB8AC3E}">
        <p14:creationId xmlns:p14="http://schemas.microsoft.com/office/powerpoint/2010/main" val="1272835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9442-EF2E-4C3B-B8A3-2E96F7C61EDA}"/>
              </a:ext>
            </a:extLst>
          </p:cNvPr>
          <p:cNvSpPr>
            <a:spLocks noGrp="1"/>
          </p:cNvSpPr>
          <p:nvPr>
            <p:ph type="title"/>
          </p:nvPr>
        </p:nvSpPr>
        <p:spPr>
          <a:xfrm>
            <a:off x="745565" y="1130603"/>
            <a:ext cx="2506831" cy="4596794"/>
          </a:xfrm>
        </p:spPr>
        <p:txBody>
          <a:bodyPr anchor="ctr">
            <a:normAutofit/>
          </a:bodyPr>
          <a:lstStyle/>
          <a:p>
            <a:r>
              <a:rPr lang="en-ZA" sz="2800" dirty="0">
                <a:solidFill>
                  <a:schemeClr val="tx1"/>
                </a:solidFill>
              </a:rPr>
              <a:t>APPLICATION FORM</a:t>
            </a:r>
          </a:p>
        </p:txBody>
      </p:sp>
      <p:pic>
        <p:nvPicPr>
          <p:cNvPr id="6" name="Content Placeholder 5">
            <a:extLst>
              <a:ext uri="{FF2B5EF4-FFF2-40B4-BE49-F238E27FC236}">
                <a16:creationId xmlns:a16="http://schemas.microsoft.com/office/drawing/2014/main" id="{EBE4711F-37BA-4F89-B4D0-20F024DFDDEB}"/>
              </a:ext>
            </a:extLst>
          </p:cNvPr>
          <p:cNvPicPr>
            <a:picLocks noGrp="1" noChangeAspect="1"/>
          </p:cNvPicPr>
          <p:nvPr>
            <p:ph idx="1"/>
          </p:nvPr>
        </p:nvPicPr>
        <p:blipFill>
          <a:blip r:embed="rId3"/>
          <a:stretch>
            <a:fillRect/>
          </a:stretch>
        </p:blipFill>
        <p:spPr>
          <a:xfrm>
            <a:off x="3967162" y="199912"/>
            <a:ext cx="4643437" cy="6558998"/>
          </a:xfrm>
          <a:prstGeom prst="rect">
            <a:avLst/>
          </a:prstGeom>
        </p:spPr>
      </p:pic>
      <p:sp>
        <p:nvSpPr>
          <p:cNvPr id="4" name="Slide Number Placeholder 3">
            <a:extLst>
              <a:ext uri="{FF2B5EF4-FFF2-40B4-BE49-F238E27FC236}">
                <a16:creationId xmlns:a16="http://schemas.microsoft.com/office/drawing/2014/main" id="{78B356EF-12BF-4400-B254-FBA0FD0CC3AB}"/>
              </a:ext>
            </a:extLst>
          </p:cNvPr>
          <p:cNvSpPr>
            <a:spLocks noGrp="1"/>
          </p:cNvSpPr>
          <p:nvPr>
            <p:ph type="sldNum" sz="quarter" idx="4"/>
          </p:nvPr>
        </p:nvSpPr>
        <p:spPr>
          <a:xfrm>
            <a:off x="8094518" y="6391838"/>
            <a:ext cx="628649" cy="304799"/>
          </a:xfrm>
        </p:spPr>
        <p:txBody>
          <a:bodyPr anchor="ctr">
            <a:normAutofit/>
          </a:bodyPr>
          <a:lstStyle/>
          <a:p>
            <a:pPr algn="r">
              <a:spcAft>
                <a:spcPts val="600"/>
              </a:spcAft>
            </a:pPr>
            <a:fld id="{B6F15528-21DE-4FAA-801E-634DDDAF4B2B}" type="slidenum">
              <a:rPr lang="en-US" sz="900">
                <a:solidFill>
                  <a:schemeClr val="accent1"/>
                </a:solidFill>
              </a:rPr>
              <a:pPr algn="r">
                <a:spcAft>
                  <a:spcPts val="600"/>
                </a:spcAft>
              </a:pPr>
              <a:t>9</a:t>
            </a:fld>
            <a:endParaRPr lang="en-US" sz="900">
              <a:solidFill>
                <a:schemeClr val="accent1"/>
              </a:solidFill>
            </a:endParaRPr>
          </a:p>
        </p:txBody>
      </p:sp>
    </p:spTree>
    <p:extLst>
      <p:ext uri="{BB962C8B-B14F-4D97-AF65-F5344CB8AC3E}">
        <p14:creationId xmlns:p14="http://schemas.microsoft.com/office/powerpoint/2010/main" val="2069624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1196</TotalTime>
  <Words>1728</Words>
  <Application>Microsoft Office PowerPoint</Application>
  <PresentationFormat>On-screen Show (4:3)</PresentationFormat>
  <Paragraphs>203</Paragraphs>
  <Slides>27</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Bookman Old Style</vt:lpstr>
      <vt:lpstr>Calibri</vt:lpstr>
      <vt:lpstr>Century Gothic</vt:lpstr>
      <vt:lpstr>Courier New</vt:lpstr>
      <vt:lpstr>Times New Roman</vt:lpstr>
      <vt:lpstr>Wingdings</vt:lpstr>
      <vt:lpstr>Wingdings 3</vt:lpstr>
      <vt:lpstr>Ion Boardroom</vt:lpstr>
      <vt:lpstr>PowerPoint Presentation</vt:lpstr>
      <vt:lpstr>CONTENTS</vt:lpstr>
      <vt:lpstr>BACKGROUND &amp; GOVERNING Principles of the outdoor advertising </vt:lpstr>
      <vt:lpstr>ROLE OF COW</vt:lpstr>
      <vt:lpstr> REGISTRATION WITH COW</vt:lpstr>
      <vt:lpstr> Application process</vt:lpstr>
      <vt:lpstr>Application process </vt:lpstr>
      <vt:lpstr>APPLICATION PROCESS Step 4. Cash, card or electronic payments </vt:lpstr>
      <vt:lpstr>APPLICATION FORM</vt:lpstr>
      <vt:lpstr>SUPPORTING DOCS TO ACCOMPANY APPLICATION FORM </vt:lpstr>
      <vt:lpstr>COW Fitness Certificate </vt:lpstr>
      <vt:lpstr>COW Fitness Certificate </vt:lpstr>
      <vt:lpstr>TARIFFS</vt:lpstr>
      <vt:lpstr>PowerPoint Presentation</vt:lpstr>
      <vt:lpstr>Colour, Texture, Illuminations, Animation and Position </vt:lpstr>
      <vt:lpstr>CRITERIA FOR ESTATE AGENTS’ BOARDS</vt:lpstr>
      <vt:lpstr>Contents, Shape, Size and Height</vt:lpstr>
      <vt:lpstr>Contents, Shape, Size and Height</vt:lpstr>
      <vt:lpstr>Contents, Shape, Size and Height</vt:lpstr>
      <vt:lpstr>Not Correct</vt:lpstr>
      <vt:lpstr>Not Correct</vt:lpstr>
      <vt:lpstr>Correct </vt:lpstr>
      <vt:lpstr>“On Show” Boards</vt:lpstr>
      <vt:lpstr>“On Show” Boards</vt:lpstr>
      <vt:lpstr>Period of Display</vt:lpstr>
      <vt:lpstr>ILLEGAL SIGNAGE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Estate Agents’ Boards –  Potential  Marketing  Tool</dc:title>
  <dc:creator>Figaji (L.A)</dc:creator>
  <cp:lastModifiedBy>Kauautuku (F)</cp:lastModifiedBy>
  <cp:revision>259</cp:revision>
  <cp:lastPrinted>2022-10-13T05:44:02Z</cp:lastPrinted>
  <dcterms:created xsi:type="dcterms:W3CDTF">2021-05-10T10:36:46Z</dcterms:created>
  <dcterms:modified xsi:type="dcterms:W3CDTF">2022-10-13T05:53:10Z</dcterms:modified>
</cp:coreProperties>
</file>